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4" r:id="rId4"/>
    <p:sldMasterId id="2147483705" r:id="rId5"/>
    <p:sldMasterId id="2147483706" r:id="rId6"/>
    <p:sldMasterId id="2147483707" r:id="rId7"/>
    <p:sldMasterId id="2147483708" r:id="rId8"/>
    <p:sldMasterId id="214748370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Lst>
  <p:sldSz cy="5143500" cx="9144000"/>
  <p:notesSz cx="6858000" cy="9144000"/>
  <p:embeddedFontLst>
    <p:embeddedFont>
      <p:font typeface="Proxima Nova"/>
      <p:regular r:id="rId45"/>
      <p:bold r:id="rId46"/>
      <p:italic r:id="rId47"/>
      <p:boldItalic r:id="rId48"/>
    </p:embeddedFont>
    <p:embeddedFont>
      <p:font typeface="Overpass Black"/>
      <p:bold r:id="rId49"/>
      <p:boldItalic r:id="rId50"/>
    </p:embeddedFont>
    <p:embeddedFont>
      <p:font typeface="Overpass"/>
      <p:regular r:id="rId51"/>
      <p:bold r:id="rId52"/>
      <p:italic r:id="rId53"/>
      <p:boldItalic r:id="rId54"/>
    </p:embeddedFont>
    <p:embeddedFont>
      <p:font typeface="Overpass Light"/>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A10136E-D545-4CEF-904C-F884A8D96B52}">
  <a:tblStyle styleId="{AA10136E-D545-4CEF-904C-F884A8D96B5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font" Target="fonts/ProximaNova-bold.fntdata"/><Relationship Id="rId45" Type="http://schemas.openxmlformats.org/officeDocument/2006/relationships/font" Target="fonts/ProximaNova-regular.fntdata"/><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ProximaNova-boldItalic.fntdata"/><Relationship Id="rId47" Type="http://schemas.openxmlformats.org/officeDocument/2006/relationships/font" Target="fonts/ProximaNova-italic.fntdata"/><Relationship Id="rId49" Type="http://schemas.openxmlformats.org/officeDocument/2006/relationships/font" Target="fonts/OverpassBlack-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Overpass-regular.fntdata"/><Relationship Id="rId50" Type="http://schemas.openxmlformats.org/officeDocument/2006/relationships/font" Target="fonts/OverpassBlack-boldItalic.fntdata"/><Relationship Id="rId53" Type="http://schemas.openxmlformats.org/officeDocument/2006/relationships/font" Target="fonts/Overpass-italic.fntdata"/><Relationship Id="rId52" Type="http://schemas.openxmlformats.org/officeDocument/2006/relationships/font" Target="fonts/Overpass-bold.fntdata"/><Relationship Id="rId11" Type="http://schemas.openxmlformats.org/officeDocument/2006/relationships/slide" Target="slides/slide1.xml"/><Relationship Id="rId55" Type="http://schemas.openxmlformats.org/officeDocument/2006/relationships/font" Target="fonts/OverpassLight-regular.fntdata"/><Relationship Id="rId10" Type="http://schemas.openxmlformats.org/officeDocument/2006/relationships/notesMaster" Target="notesMasters/notesMaster1.xml"/><Relationship Id="rId54" Type="http://schemas.openxmlformats.org/officeDocument/2006/relationships/font" Target="fonts/Overpass-boldItalic.fntdata"/><Relationship Id="rId13" Type="http://schemas.openxmlformats.org/officeDocument/2006/relationships/slide" Target="slides/slide3.xml"/><Relationship Id="rId57" Type="http://schemas.openxmlformats.org/officeDocument/2006/relationships/font" Target="fonts/OverpassLight-italic.fntdata"/><Relationship Id="rId12" Type="http://schemas.openxmlformats.org/officeDocument/2006/relationships/slide" Target="slides/slide2.xml"/><Relationship Id="rId56" Type="http://schemas.openxmlformats.org/officeDocument/2006/relationships/font" Target="fonts/OverpassLight-bold.fntdata"/><Relationship Id="rId15" Type="http://schemas.openxmlformats.org/officeDocument/2006/relationships/slide" Target="slides/slide5.xml"/><Relationship Id="rId14" Type="http://schemas.openxmlformats.org/officeDocument/2006/relationships/slide" Target="slides/slide4.xml"/><Relationship Id="rId58" Type="http://schemas.openxmlformats.org/officeDocument/2006/relationships/font" Target="fonts/OverpassLight-bold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f14UEpqw8YF_OIkPv4s2Ei_B0s24g4yN5Qe0ur0sSOk/edi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o.gl/cWnh4R" TargetMode="External"/><Relationship Id="rId3" Type="http://schemas.openxmlformats.org/officeDocument/2006/relationships/hyperlink" Target="http://crunchtools.com/comparison-linux-container-images/" TargetMode="External"/><Relationship Id="rId4" Type="http://schemas.openxmlformats.org/officeDocument/2006/relationships/hyperlink" Target="https://www.redhat.com/en/resources/container-image-host-guide-technology-detai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runchtools.com/comparison-linux-container-images/" TargetMode="External"/><Relationship Id="rId3" Type="http://schemas.openxmlformats.org/officeDocument/2006/relationships/hyperlink" Target="https://www.redhat.com/en/resources/container-image-host-guide-technology-detai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redhat.com/blog/2018/02/22/container-terminology-practical-introduction/#h.hc7hn0blfovy"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redhat.com/blog/2018/02/22/container-terminology-practical-introduction/#h.hc7hn0blfovy"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redhat.com/articles/2726611" TargetMode="External"/><Relationship Id="rId3" Type="http://schemas.openxmlformats.org/officeDocument/2006/relationships/hyperlink" Target="https://docs.google.com/document/d/1f14UEpqw8YF_OIkPv4s2Ei_B0s24g4yN5Qe0ur0sSOk/edit#heading=h.r18g5pvtbz2p"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f14UEpqw8YF_OIkPv4s2Ei_B0s24g4yN5Qe0ur0sSOk/edi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redhat.com/support/policy/rhel-container-compatibility" TargetMode="External"/><Relationship Id="rId3" Type="http://schemas.openxmlformats.org/officeDocument/2006/relationships/hyperlink" Target="https://access.redhat.com/support/policy/rhel-container-compatibility" TargetMode="External"/><Relationship Id="rId4" Type="http://schemas.openxmlformats.org/officeDocument/2006/relationships/hyperlink" Target="https://access.redhat.com/support/policy/rhel-container-compatibility"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f14UEpqw8YF_OIkPv4s2Ei_B0s24g4yN5Qe0ur0sSOk/edit#heading=h.xhtm2u6ghk86"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f14UEpqw8YF_OIkPv4s2Ei_B0s24g4yN5Qe0ur0sSOk/edit#"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redhat.com/support/offerings/production/sla" TargetMode="External"/><Relationship Id="rId3" Type="http://schemas.openxmlformats.org/officeDocument/2006/relationships/hyperlink" Target="https://access.redhat.com/support/offerings/developer/sla" TargetMode="External"/><Relationship Id="rId4" Type="http://schemas.openxmlformats.org/officeDocument/2006/relationships/hyperlink" Target="https://access.redhat.com/articles/2726611"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QvmMh0VxE98m7uuQB54IYdxcRtHL5xAX_XZ0WWx6lXQ/edit#slide=id.gb6f3e2d2d_2_207"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GoogleContainerTools/distroless" TargetMode="External"/><Relationship Id="rId3" Type="http://schemas.openxmlformats.org/officeDocument/2006/relationships/hyperlink" Target="https://hub.docker.com/_/scratch/" TargetMode="External"/><Relationship Id="rId4" Type="http://schemas.openxmlformats.org/officeDocument/2006/relationships/hyperlink" Target="http://do_linux_distributions_matter" TargetMode="External"/><Relationship Id="rId5" Type="http://schemas.openxmlformats.org/officeDocument/2006/relationships/hyperlink" Target="https://hub.docker.com/_/alpine" TargetMode="External"/><Relationship Id="rId6" Type="http://schemas.openxmlformats.org/officeDocument/2006/relationships/hyperlink" Target="https://docs.aws.amazon.com/AmazonECR/latest/userguide/amazon_linux_container_image.html" TargetMode="External"/><Relationship Id="rId7" Type="http://schemas.openxmlformats.org/officeDocument/2006/relationships/hyperlink" Target="https://cloud.google.com/blog/products/containers-kubernetes/exploring-container-security-let-google-do-the-patching-with-new-managed-base-images"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0ObZgx80dLrvPyuwBd7-GqpEaue216cldzPU_kdZyDQ/edit"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redhat.com/blog/2018/02/22/container-terminology-practical-introduction/#h.hc7hn0blfovy"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runchtools.com/comparison-linux-container-images/" TargetMode="External"/><Relationship Id="rId3" Type="http://schemas.openxmlformats.org/officeDocument/2006/relationships/hyperlink" Target="https://www.redhat.com/en/resources/container-image-host-guide-technology-detai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runchtools.com/comparison-linux-container-images/" TargetMode="External"/><Relationship Id="rId3" Type="http://schemas.openxmlformats.org/officeDocument/2006/relationships/hyperlink" Target="https://www.redhat.com/en/resources/container-image-host-guide-technology-detai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b6f3e2d2d_2_21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6f3e2d2d_2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more information see also: </a:t>
            </a:r>
            <a:r>
              <a:rPr lang="en" u="sng">
                <a:solidFill>
                  <a:schemeClr val="hlink"/>
                </a:solidFill>
                <a:hlinkClick r:id="rId2"/>
              </a:rPr>
              <a:t>FAQ: Red Hat Universal Base Image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4e785a2e1b_30_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4e785a2e1b_3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914400" rtl="0" algn="l">
              <a:spcBef>
                <a:spcPts val="0"/>
              </a:spcBef>
              <a:spcAft>
                <a:spcPts val="0"/>
              </a:spcAft>
              <a:buClr>
                <a:schemeClr val="dk1"/>
              </a:buClr>
              <a:buSzPts val="1400"/>
              <a:buChar char="●"/>
            </a:pPr>
            <a:r>
              <a:rPr lang="en">
                <a:solidFill>
                  <a:schemeClr val="dk1"/>
                </a:solidFill>
              </a:rPr>
              <a:t>The quality of the packages in a container base image matter</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Is there a product team capturing customer requirements and driving improvements?</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Is there a proactive security response team looking for problems?</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Is there a proactive performance engineering team testing and tuning libraries looking for speed?</a:t>
            </a:r>
            <a:endParaRPr>
              <a:solidFill>
                <a:schemeClr val="dk1"/>
              </a:solidFill>
            </a:endParaRPr>
          </a:p>
          <a:p>
            <a:pPr indent="-317500" lvl="0" marL="457200" rtl="0" algn="l">
              <a:spcBef>
                <a:spcPts val="0"/>
              </a:spcBef>
              <a:spcAft>
                <a:spcPts val="0"/>
              </a:spcAft>
              <a:buSzPts val="1400"/>
              <a:buChar char="●"/>
            </a:pPr>
            <a:r>
              <a:rPr lang="en">
                <a:solidFill>
                  <a:schemeClr val="dk1"/>
                </a:solidFill>
              </a:rPr>
              <a:t>See also: </a:t>
            </a:r>
            <a:r>
              <a:rPr lang="en" u="sng">
                <a:solidFill>
                  <a:schemeClr val="hlink"/>
                </a:solidFill>
                <a:hlinkClick r:id="rId2"/>
              </a:rPr>
              <a:t>Can I freely distribute my applications built on RHUBI?</a:t>
            </a:r>
            <a:endParaRPr/>
          </a:p>
          <a:p>
            <a:pPr indent="-317500" lvl="0" marL="457200" rtl="0" algn="l">
              <a:spcBef>
                <a:spcPts val="0"/>
              </a:spcBef>
              <a:spcAft>
                <a:spcPts val="0"/>
              </a:spcAft>
              <a:buSzPts val="1400"/>
              <a:buChar char="●"/>
            </a:pPr>
            <a:r>
              <a:rPr lang="en"/>
              <a:t>See also: </a:t>
            </a:r>
            <a:r>
              <a:rPr lang="en" u="sng">
                <a:solidFill>
                  <a:schemeClr val="hlink"/>
                </a:solidFill>
                <a:hlinkClick r:id="rId3"/>
              </a:rPr>
              <a:t>http://crunchtools.com/comparison-linux-container-images/</a:t>
            </a:r>
            <a:endParaRPr/>
          </a:p>
          <a:p>
            <a:pPr indent="-317500" lvl="0" marL="457200" rtl="0" algn="l">
              <a:spcBef>
                <a:spcPts val="0"/>
              </a:spcBef>
              <a:spcAft>
                <a:spcPts val="0"/>
              </a:spcAft>
              <a:buSzPts val="1400"/>
              <a:buChar char="●"/>
            </a:pPr>
            <a:r>
              <a:rPr lang="en"/>
              <a:t>See also: </a:t>
            </a:r>
            <a:r>
              <a:rPr lang="en" u="sng">
                <a:solidFill>
                  <a:schemeClr val="hlink"/>
                </a:solidFill>
                <a:hlinkClick r:id="rId4"/>
              </a:rPr>
              <a:t>https://www.redhat.com/en/resources/container-image-host-guide-technology-detail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4c52ebc7fa_6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4c52ebc7fa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quality of the packages in a container base image matter</a:t>
            </a:r>
            <a:endParaRPr/>
          </a:p>
          <a:p>
            <a:pPr indent="-317500" lvl="1" marL="1371600" rtl="0" algn="l">
              <a:spcBef>
                <a:spcPts val="0"/>
              </a:spcBef>
              <a:spcAft>
                <a:spcPts val="0"/>
              </a:spcAft>
              <a:buSzPts val="1400"/>
              <a:buChar char="○"/>
            </a:pPr>
            <a:r>
              <a:rPr lang="en"/>
              <a:t>Is there a product team capturing customer requirements and driving improvements?</a:t>
            </a:r>
            <a:endParaRPr/>
          </a:p>
          <a:p>
            <a:pPr indent="-317500" lvl="1" marL="1371600" rtl="0" algn="l">
              <a:spcBef>
                <a:spcPts val="0"/>
              </a:spcBef>
              <a:spcAft>
                <a:spcPts val="0"/>
              </a:spcAft>
              <a:buSzPts val="1400"/>
              <a:buChar char="○"/>
            </a:pPr>
            <a:r>
              <a:rPr lang="en"/>
              <a:t>Is there a proactive security response team looking for problems?</a:t>
            </a:r>
            <a:endParaRPr/>
          </a:p>
          <a:p>
            <a:pPr indent="-317500" lvl="1" marL="1371600" rtl="0" algn="l">
              <a:spcBef>
                <a:spcPts val="0"/>
              </a:spcBef>
              <a:spcAft>
                <a:spcPts val="0"/>
              </a:spcAft>
              <a:buSzPts val="1400"/>
              <a:buChar char="○"/>
            </a:pPr>
            <a:r>
              <a:rPr lang="en"/>
              <a:t>Is there a proactive performance team tuning libraries and looking for speed?</a:t>
            </a:r>
            <a:endParaRPr/>
          </a:p>
          <a:p>
            <a:pPr indent="-317500" lvl="0" marL="457200" rtl="0" algn="l">
              <a:spcBef>
                <a:spcPts val="0"/>
              </a:spcBef>
              <a:spcAft>
                <a:spcPts val="0"/>
              </a:spcAft>
              <a:buSzPts val="1400"/>
              <a:buChar char="●"/>
            </a:pPr>
            <a:r>
              <a:rPr lang="en"/>
              <a:t>See also: </a:t>
            </a:r>
            <a:r>
              <a:rPr lang="en" u="sng">
                <a:solidFill>
                  <a:schemeClr val="hlink"/>
                </a:solidFill>
                <a:hlinkClick r:id="rId2"/>
              </a:rPr>
              <a:t>http://crunchtools.com/comparison-linux-container-images/</a:t>
            </a:r>
            <a:endParaRPr/>
          </a:p>
          <a:p>
            <a:pPr indent="-317500" lvl="0" marL="457200" rtl="0" algn="l">
              <a:spcBef>
                <a:spcPts val="0"/>
              </a:spcBef>
              <a:spcAft>
                <a:spcPts val="0"/>
              </a:spcAft>
              <a:buSzPts val="1400"/>
              <a:buChar char="●"/>
            </a:pPr>
            <a:r>
              <a:rPr lang="en"/>
              <a:t>See also: </a:t>
            </a:r>
            <a:r>
              <a:rPr lang="en" u="sng">
                <a:solidFill>
                  <a:schemeClr val="hlink"/>
                </a:solidFill>
                <a:hlinkClick r:id="rId3"/>
              </a:rPr>
              <a:t>https://www.redhat.com/en/resources/container-image-host-guide-technology-detail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57fa95d54d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57fa95d5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AutoNum type="arabicPeriod"/>
            </a:pPr>
            <a:r>
              <a:rPr lang="en">
                <a:solidFill>
                  <a:schemeClr val="dk1"/>
                </a:solidFill>
              </a:rPr>
              <a:t>Base Images - Derived from RHEL, the Red Hat Universal Base image provides three main </a:t>
            </a:r>
            <a:r>
              <a:rPr lang="en" u="sng">
                <a:solidFill>
                  <a:schemeClr val="hlink"/>
                </a:solidFill>
                <a:hlinkClick r:id="rId2"/>
              </a:rPr>
              <a:t>base images</a:t>
            </a:r>
            <a:r>
              <a:rPr lang="en">
                <a:solidFill>
                  <a:schemeClr val="dk1"/>
                </a:solidFill>
              </a:rPr>
              <a: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ubi - a standard base image built on enterprise grade packages from RHEL. Good for 80% of user’s needs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ubi-minimal - when users are sensitive to size, this is the image to use. Built on microdnf, it provides the smallest on disk size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ubi-init - this image allows users to easily run multiple services (ex. mysql, httpd) in a single container. It allows a user to leverage the knowledge built into systemd unit files without having to figure out how to start the service</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 Language Runtime Images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These are ready to run container images, a user only needs to add their application code. A set of language runtime images is provided for UBI7 and UBI8</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UBI7 - php-72, nodejs-8, ruby-25, python-27, python-36 - </a:t>
            </a:r>
            <a:r>
              <a:rPr b="1" lang="en">
                <a:solidFill>
                  <a:schemeClr val="dk1"/>
                </a:solidFill>
              </a:rPr>
              <a:t>update to public list on Red Hat portal TBD</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UBI8 - dotnet-21-runtime, perl-526, php-72, nodejs-10, ruby-25, python-27, python-36 - </a:t>
            </a:r>
            <a:r>
              <a:rPr b="1" lang="en">
                <a:solidFill>
                  <a:schemeClr val="dk1"/>
                </a:solidFill>
              </a:rPr>
              <a:t>update to public list on Red Hat portal TBD</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YUM updates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 dedicated YUM repository with access to the latest RPMs is provided so that users can rebuild container images anytime they want, picking up all of the latest changes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By default, only the latest RPM for each package will be provided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If users need access to historic RPMs, they will need to synchronize them themselves</a:t>
            </a:r>
            <a:endParaRPr>
              <a:solidFill>
                <a:schemeClr val="dk1"/>
              </a:solidFill>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55d0598c8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55d0598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547449f371_0_65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547449f371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AutoNum type="arabicPeriod"/>
            </a:pPr>
            <a:r>
              <a:rPr lang="en"/>
              <a:t>Base Images - Derived from RHEL, the Red Hat Universal Base image provides three main </a:t>
            </a:r>
            <a:r>
              <a:rPr lang="en" u="sng">
                <a:solidFill>
                  <a:schemeClr val="hlink"/>
                </a:solidFill>
                <a:hlinkClick r:id="rId2"/>
              </a:rPr>
              <a:t>base images</a:t>
            </a:r>
            <a:r>
              <a:rPr lang="en"/>
              <a:t>:</a:t>
            </a:r>
            <a:endParaRPr/>
          </a:p>
          <a:p>
            <a:pPr indent="-317500" lvl="1" marL="914400" marR="0" rtl="0" algn="l">
              <a:lnSpc>
                <a:spcPct val="100000"/>
              </a:lnSpc>
              <a:spcBef>
                <a:spcPts val="0"/>
              </a:spcBef>
              <a:spcAft>
                <a:spcPts val="0"/>
              </a:spcAft>
              <a:buSzPts val="1400"/>
              <a:buChar char="○"/>
            </a:pPr>
            <a:r>
              <a:rPr lang="en"/>
              <a:t>ubi - a standard base image built on enterprise grade packages from RHEL. Good for 80% of user’s needs</a:t>
            </a:r>
            <a:endParaRPr/>
          </a:p>
          <a:p>
            <a:pPr indent="-317500" lvl="1" marL="914400" marR="0" rtl="0" algn="l">
              <a:lnSpc>
                <a:spcPct val="100000"/>
              </a:lnSpc>
              <a:spcBef>
                <a:spcPts val="0"/>
              </a:spcBef>
              <a:spcAft>
                <a:spcPts val="0"/>
              </a:spcAft>
              <a:buSzPts val="1400"/>
              <a:buChar char="○"/>
            </a:pPr>
            <a:r>
              <a:rPr lang="en"/>
              <a:t>ubi-minimal - when users are sensitive to size, this is the image to use. Built on microdnf, it provides the smallest on disk size</a:t>
            </a:r>
            <a:endParaRPr/>
          </a:p>
          <a:p>
            <a:pPr indent="-317500" lvl="1" marL="914400" marR="0" rtl="0" algn="l">
              <a:lnSpc>
                <a:spcPct val="100000"/>
              </a:lnSpc>
              <a:spcBef>
                <a:spcPts val="0"/>
              </a:spcBef>
              <a:spcAft>
                <a:spcPts val="0"/>
              </a:spcAft>
              <a:buSzPts val="1400"/>
              <a:buChar char="○"/>
            </a:pPr>
            <a:r>
              <a:rPr lang="en"/>
              <a:t>ubi-init - this image allows users to easily run multiple services (ex. mysql, httpd) in a single container. It allows a user to leverage the knowledge built into systemd unit files without having to figure out how to start the service</a:t>
            </a:r>
            <a:endParaRPr/>
          </a:p>
          <a:p>
            <a:pPr indent="-317500" lvl="0" marL="457200" marR="0" rtl="0" algn="l">
              <a:lnSpc>
                <a:spcPct val="100000"/>
              </a:lnSpc>
              <a:spcBef>
                <a:spcPts val="0"/>
              </a:spcBef>
              <a:spcAft>
                <a:spcPts val="0"/>
              </a:spcAft>
              <a:buSzPts val="1400"/>
              <a:buAutoNum type="arabicPeriod"/>
            </a:pPr>
            <a:r>
              <a:rPr lang="en"/>
              <a:t> Language Runtime Images</a:t>
            </a:r>
            <a:endParaRPr/>
          </a:p>
          <a:p>
            <a:pPr indent="-317500" lvl="1" marL="914400" marR="0" rtl="0" algn="l">
              <a:lnSpc>
                <a:spcPct val="100000"/>
              </a:lnSpc>
              <a:spcBef>
                <a:spcPts val="0"/>
              </a:spcBef>
              <a:spcAft>
                <a:spcPts val="0"/>
              </a:spcAft>
              <a:buSzPts val="1400"/>
              <a:buChar char="○"/>
            </a:pPr>
            <a:r>
              <a:rPr lang="en"/>
              <a:t>These are ready to run container images, a user only needs to add their application code. A set of language runtime images is provided for UBI7 and UBI8</a:t>
            </a:r>
            <a:endParaRPr/>
          </a:p>
          <a:p>
            <a:pPr indent="-317500" lvl="1" marL="914400" marR="0" rtl="0" algn="l">
              <a:lnSpc>
                <a:spcPct val="100000"/>
              </a:lnSpc>
              <a:spcBef>
                <a:spcPts val="0"/>
              </a:spcBef>
              <a:spcAft>
                <a:spcPts val="0"/>
              </a:spcAft>
              <a:buSzPts val="1400"/>
              <a:buChar char="○"/>
            </a:pPr>
            <a:r>
              <a:rPr lang="en"/>
              <a:t>UBI7 - php-72, nodejs-8, ruby-25, python-27, python-36 - </a:t>
            </a:r>
            <a:r>
              <a:rPr b="1" lang="en"/>
              <a:t>update to public list on Red Hat portal TBD</a:t>
            </a:r>
            <a:endParaRPr b="1"/>
          </a:p>
          <a:p>
            <a:pPr indent="-317500" lvl="1" marL="914400" marR="0" rtl="0" algn="l">
              <a:lnSpc>
                <a:spcPct val="100000"/>
              </a:lnSpc>
              <a:spcBef>
                <a:spcPts val="0"/>
              </a:spcBef>
              <a:spcAft>
                <a:spcPts val="0"/>
              </a:spcAft>
              <a:buSzPts val="1400"/>
              <a:buChar char="○"/>
            </a:pPr>
            <a:r>
              <a:rPr lang="en"/>
              <a:t>UBI8 - dotnet-21-runtime, perl-526, php-72, nodejs-10, ruby-25, python-27, python-36 - </a:t>
            </a:r>
            <a:r>
              <a:rPr b="1" lang="en">
                <a:solidFill>
                  <a:schemeClr val="dk1"/>
                </a:solidFill>
              </a:rPr>
              <a:t>update to public list on Red Hat portal TBD</a:t>
            </a:r>
            <a:endParaRPr/>
          </a:p>
          <a:p>
            <a:pPr indent="-317500" lvl="0" marL="457200" marR="0" rtl="0" algn="l">
              <a:lnSpc>
                <a:spcPct val="100000"/>
              </a:lnSpc>
              <a:spcBef>
                <a:spcPts val="0"/>
              </a:spcBef>
              <a:spcAft>
                <a:spcPts val="0"/>
              </a:spcAft>
              <a:buSzPts val="1400"/>
              <a:buAutoNum type="arabicPeriod"/>
            </a:pPr>
            <a:r>
              <a:rPr lang="en"/>
              <a:t>YUM updates</a:t>
            </a:r>
            <a:endParaRPr/>
          </a:p>
          <a:p>
            <a:pPr indent="-317500" lvl="1" marL="914400" marR="0" rtl="0" algn="l">
              <a:lnSpc>
                <a:spcPct val="100000"/>
              </a:lnSpc>
              <a:spcBef>
                <a:spcPts val="0"/>
              </a:spcBef>
              <a:spcAft>
                <a:spcPts val="0"/>
              </a:spcAft>
              <a:buSzPts val="1400"/>
              <a:buChar char="○"/>
            </a:pPr>
            <a:r>
              <a:rPr lang="en"/>
              <a:t>A dedicated YUM repository with access to the latest RPMs is provided so that users can rebuild container images anytime they want, picking up all of the latest changes</a:t>
            </a:r>
            <a:endParaRPr/>
          </a:p>
          <a:p>
            <a:pPr indent="-317500" lvl="1" marL="914400" marR="0" rtl="0" algn="l">
              <a:lnSpc>
                <a:spcPct val="100000"/>
              </a:lnSpc>
              <a:spcBef>
                <a:spcPts val="0"/>
              </a:spcBef>
              <a:spcAft>
                <a:spcPts val="0"/>
              </a:spcAft>
              <a:buSzPts val="1400"/>
              <a:buChar char="○"/>
            </a:pPr>
            <a:r>
              <a:rPr lang="en"/>
              <a:t>By default, only the latest RPM for each package will be provided</a:t>
            </a:r>
            <a:endParaRPr/>
          </a:p>
          <a:p>
            <a:pPr indent="-317500" lvl="1" marL="914400" marR="0" rtl="0" algn="l">
              <a:lnSpc>
                <a:spcPct val="100000"/>
              </a:lnSpc>
              <a:spcBef>
                <a:spcPts val="0"/>
              </a:spcBef>
              <a:spcAft>
                <a:spcPts val="0"/>
              </a:spcAft>
              <a:buSzPts val="1400"/>
              <a:buChar char="○"/>
            </a:pPr>
            <a:r>
              <a:rPr lang="en"/>
              <a:t>If users need access to historic RPMs, they will need to synchronize them themselves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4c52ebc7fa_0_13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4c52ebc7f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The Red Hat Universal Base Image can be built anywhere - on OpenShift/RHEL or any other container host (Fedora, Debian, Ubuntu, etc)</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Red Hat Universal Base image can be deployed anywhere - on OpenShift/RHEL or any other container host (Fedora, Debian, Ubuntu, etc)</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helps you meet your customers where they are, no matter what the container host.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Whether that is a supported OpenShift/RHEL environment, community software, or even a competitor’s container host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gives users of any container platform a minimal level of confidence and value in the container image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gives Red Hat customers full support up and down the stack: </a:t>
            </a:r>
            <a:r>
              <a:rPr lang="en" u="sng">
                <a:solidFill>
                  <a:schemeClr val="hlink"/>
                </a:solidFill>
                <a:hlinkClick r:id="rId2"/>
              </a:rPr>
              <a:t>https://access.redhat.com/articles/2726611</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See also: </a:t>
            </a:r>
            <a:r>
              <a:rPr lang="en" u="sng">
                <a:solidFill>
                  <a:schemeClr val="hlink"/>
                </a:solidFill>
                <a:hlinkClick r:id="rId3"/>
              </a:rPr>
              <a:t>How is RHUBI supported?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4f816e8ba7_54_3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4f816e8ba7_5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Areas highlighted in red indicate support by Red Hat, or joint support by Red Hat - </a:t>
            </a:r>
            <a:r>
              <a:rPr lang="en">
                <a:solidFill>
                  <a:schemeClr val="dk1"/>
                </a:solidFill>
              </a:rPr>
              <a:t>The quality of support improves from left to right</a:t>
            </a:r>
            <a:endParaRPr/>
          </a:p>
          <a:p>
            <a:pPr indent="-317500" lvl="0" marL="457200" rtl="0" algn="l">
              <a:spcBef>
                <a:spcPts val="0"/>
              </a:spcBef>
              <a:spcAft>
                <a:spcPts val="0"/>
              </a:spcAft>
              <a:buClr>
                <a:schemeClr val="dk1"/>
              </a:buClr>
              <a:buSzPts val="1400"/>
              <a:buChar char="●"/>
            </a:pPr>
            <a:r>
              <a:rPr lang="en"/>
              <a:t>Red Hat </a:t>
            </a:r>
            <a:r>
              <a:rPr lang="en"/>
              <a:t>provides</a:t>
            </a:r>
            <a:r>
              <a:rPr lang="en"/>
              <a:t> </a:t>
            </a:r>
            <a:r>
              <a:rPr lang="en"/>
              <a:t>these</a:t>
            </a:r>
            <a:r>
              <a:rPr lang="en"/>
              <a:t> three levels as guidelines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4e785a2e1b_30_12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4e785a2e1b_3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lang="en"/>
              <a:t>The RHUBI follows the RHEL clock and lifecycle</a:t>
            </a:r>
            <a:endParaRPr/>
          </a:p>
          <a:p>
            <a:pPr indent="-317500" lvl="0" marL="457200" marR="0" rtl="0" algn="l">
              <a:lnSpc>
                <a:spcPct val="100000"/>
              </a:lnSpc>
              <a:spcBef>
                <a:spcPts val="0"/>
              </a:spcBef>
              <a:spcAft>
                <a:spcPts val="0"/>
              </a:spcAft>
              <a:buSzPts val="1400"/>
              <a:buChar char="●"/>
            </a:pPr>
            <a:r>
              <a:rPr lang="en"/>
              <a:t>Red Hat provides updated container images as well as a YUM repository which can be used to rebuild images</a:t>
            </a:r>
            <a:endParaRPr/>
          </a:p>
          <a:p>
            <a:pPr indent="-317500" lvl="0" marL="457200" marR="0" rtl="0" algn="l">
              <a:lnSpc>
                <a:spcPct val="100000"/>
              </a:lnSpc>
              <a:spcBef>
                <a:spcPts val="0"/>
              </a:spcBef>
              <a:spcAft>
                <a:spcPts val="0"/>
              </a:spcAft>
              <a:buSzPts val="1400"/>
              <a:buChar char="●"/>
            </a:pPr>
            <a:r>
              <a:rPr lang="en"/>
              <a:t>Users can choose which method is right for them</a:t>
            </a:r>
            <a:endParaRPr/>
          </a:p>
          <a:p>
            <a:pPr indent="-317500" lvl="1" marL="914400" marR="0" rtl="0" algn="l">
              <a:lnSpc>
                <a:spcPct val="100000"/>
              </a:lnSpc>
              <a:spcBef>
                <a:spcPts val="0"/>
              </a:spcBef>
              <a:spcAft>
                <a:spcPts val="0"/>
              </a:spcAft>
              <a:buSzPts val="1400"/>
              <a:buChar char="○"/>
            </a:pPr>
            <a:r>
              <a:rPr lang="en"/>
              <a:t>Users who need basic updates can just consume container images</a:t>
            </a:r>
            <a:endParaRPr/>
          </a:p>
          <a:p>
            <a:pPr indent="-317500" lvl="1" marL="914400" marR="0" rtl="0" algn="l">
              <a:lnSpc>
                <a:spcPct val="100000"/>
              </a:lnSpc>
              <a:spcBef>
                <a:spcPts val="0"/>
              </a:spcBef>
              <a:spcAft>
                <a:spcPts val="0"/>
              </a:spcAft>
              <a:buSzPts val="1400"/>
              <a:buChar char="○"/>
            </a:pPr>
            <a:r>
              <a:rPr lang="en"/>
              <a:t>Users who need access to the latest updates all the time can rebuild images as much as they like</a:t>
            </a:r>
            <a:endParaRPr/>
          </a:p>
          <a:p>
            <a:pPr indent="-317500" lvl="0" marL="457200" marR="0" rtl="0" algn="l">
              <a:lnSpc>
                <a:spcPct val="100000"/>
              </a:lnSpc>
              <a:spcBef>
                <a:spcPts val="0"/>
              </a:spcBef>
              <a:spcAft>
                <a:spcPts val="0"/>
              </a:spcAft>
              <a:buSzPts val="1400"/>
              <a:buChar char="●"/>
            </a:pPr>
            <a:r>
              <a:rPr lang="en"/>
              <a:t>When a new RHEL version, or a CVE which is deemed needing a rebuild are released, then new container images are built and delivered in the Red Hat Container Catalog</a:t>
            </a:r>
            <a:endParaRPr/>
          </a:p>
          <a:p>
            <a:pPr indent="-317500" lvl="1" marL="914400" marR="0" rtl="0" algn="l">
              <a:lnSpc>
                <a:spcPct val="100000"/>
              </a:lnSpc>
              <a:spcBef>
                <a:spcPts val="0"/>
              </a:spcBef>
              <a:spcAft>
                <a:spcPts val="0"/>
              </a:spcAft>
              <a:buSzPts val="1400"/>
              <a:buChar char="○"/>
            </a:pPr>
            <a:r>
              <a:rPr lang="en"/>
              <a:t>Users can consume container images as they are </a:t>
            </a:r>
            <a:r>
              <a:rPr lang="en"/>
              <a:t>delivers</a:t>
            </a:r>
            <a:endParaRPr/>
          </a:p>
          <a:p>
            <a:pPr indent="-317500" lvl="1" marL="914400" marR="0" rtl="0" algn="l">
              <a:lnSpc>
                <a:spcPct val="100000"/>
              </a:lnSpc>
              <a:spcBef>
                <a:spcPts val="0"/>
              </a:spcBef>
              <a:spcAft>
                <a:spcPts val="0"/>
              </a:spcAft>
              <a:buSzPts val="1400"/>
              <a:buChar char="○"/>
            </a:pPr>
            <a:r>
              <a:rPr lang="en"/>
              <a:t>New container images are not built every single an RPM is updated, this would require thousands of rebuilds</a:t>
            </a:r>
            <a:endParaRPr/>
          </a:p>
          <a:p>
            <a:pPr indent="-317500" lvl="1" marL="914400" marR="0" rtl="0" algn="l">
              <a:lnSpc>
                <a:spcPct val="100000"/>
              </a:lnSpc>
              <a:spcBef>
                <a:spcPts val="0"/>
              </a:spcBef>
              <a:spcAft>
                <a:spcPts val="0"/>
              </a:spcAft>
              <a:buSzPts val="1400"/>
              <a:buChar char="○"/>
            </a:pPr>
            <a:r>
              <a:rPr lang="en"/>
              <a:t>New containers images are rebuilt only new RHEL versions, and CVEs deemed as requiring a rebuild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4c52ebc7fa_0_10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4c52ebc7f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bits provided in RHUBI are the same bits provided in RHEL</a:t>
            </a:r>
            <a:endParaRPr/>
          </a:p>
          <a:p>
            <a:pPr indent="-317500" lvl="0" marL="457200" rtl="0" algn="l">
              <a:spcBef>
                <a:spcPts val="0"/>
              </a:spcBef>
              <a:spcAft>
                <a:spcPts val="0"/>
              </a:spcAft>
              <a:buSzPts val="1400"/>
              <a:buChar char="●"/>
            </a:pPr>
            <a:r>
              <a:rPr lang="en"/>
              <a:t>These are proven bits used extensively in some of the world’s most critical workloads, including:</a:t>
            </a:r>
            <a:endParaRPr/>
          </a:p>
          <a:p>
            <a:pPr indent="-317500" lvl="1" marL="1371600" rtl="0" algn="l">
              <a:spcBef>
                <a:spcPts val="0"/>
              </a:spcBef>
              <a:spcAft>
                <a:spcPts val="0"/>
              </a:spcAft>
              <a:buSzPts val="1400"/>
              <a:buChar char="○"/>
            </a:pPr>
            <a:r>
              <a:rPr lang="en"/>
              <a:t>Compute Intensive (including floating point bound, HPC, risk management, simulation, graphics, rendering)</a:t>
            </a:r>
            <a:endParaRPr/>
          </a:p>
          <a:p>
            <a:pPr indent="-317500" lvl="1" marL="1371600" rtl="0" algn="l">
              <a:spcBef>
                <a:spcPts val="0"/>
              </a:spcBef>
              <a:spcAft>
                <a:spcPts val="0"/>
              </a:spcAft>
              <a:buSzPts val="1400"/>
              <a:buChar char="○"/>
            </a:pPr>
            <a:r>
              <a:rPr lang="en"/>
              <a:t>I/O Intensive (network I/O, storage I/O, transaction processing)</a:t>
            </a:r>
            <a:endParaRPr/>
          </a:p>
          <a:p>
            <a:pPr indent="-317500" lvl="1" marL="1371600" rtl="0" algn="l">
              <a:spcBef>
                <a:spcPts val="0"/>
              </a:spcBef>
              <a:spcAft>
                <a:spcPts val="0"/>
              </a:spcAft>
              <a:buSzPts val="1400"/>
              <a:buChar char="○"/>
            </a:pPr>
            <a:r>
              <a:rPr lang="en"/>
              <a:t>Fault Sensitive (redundancy and failover, HA/DR capabilities)</a:t>
            </a:r>
            <a:endParaRPr/>
          </a:p>
          <a:p>
            <a:pPr indent="-317500" lvl="1" marL="1371600" rtl="0" algn="l">
              <a:spcBef>
                <a:spcPts val="0"/>
              </a:spcBef>
              <a:spcAft>
                <a:spcPts val="0"/>
              </a:spcAft>
              <a:buSzPts val="1400"/>
              <a:buChar char="○"/>
            </a:pPr>
            <a:r>
              <a:rPr lang="en"/>
              <a:t>Highly Secure (defense, banks, web)</a:t>
            </a:r>
            <a:endParaRPr/>
          </a:p>
          <a:p>
            <a:pPr indent="-317500" lvl="1" marL="1371600" rtl="0" algn="l">
              <a:spcBef>
                <a:spcPts val="0"/>
              </a:spcBef>
              <a:spcAft>
                <a:spcPts val="0"/>
              </a:spcAft>
              <a:buSzPts val="1400"/>
              <a:buChar char="○"/>
            </a:pPr>
            <a:r>
              <a:rPr lang="en"/>
              <a:t>Performance Sensitive (AI/ML, FPGAs, specialized hardware)</a:t>
            </a:r>
            <a:endParaRPr/>
          </a:p>
          <a:p>
            <a:pPr indent="-317500" lvl="0" marL="457200" rtl="0" algn="l">
              <a:spcBef>
                <a:spcPts val="0"/>
              </a:spcBef>
              <a:spcAft>
                <a:spcPts val="0"/>
              </a:spcAft>
              <a:buSzPts val="1400"/>
              <a:buChar char="●"/>
            </a:pPr>
            <a:r>
              <a:rPr lang="en"/>
              <a:t>With RHUBI, you get access to a subset of these bits for your container needs</a:t>
            </a:r>
            <a:endParaRPr/>
          </a:p>
          <a:p>
            <a:pPr indent="-317500" lvl="0" marL="457200" rtl="0" algn="l">
              <a:spcBef>
                <a:spcPts val="0"/>
              </a:spcBef>
              <a:spcAft>
                <a:spcPts val="0"/>
              </a:spcAft>
              <a:buSzPts val="1400"/>
              <a:buChar char="●"/>
            </a:pPr>
            <a:r>
              <a:rPr lang="en"/>
              <a:t>Only this can prevent the “works on my box” fallacy</a:t>
            </a:r>
            <a:endParaRPr/>
          </a:p>
          <a:p>
            <a:pPr indent="-317500" lvl="1" marL="1371600" rtl="0" algn="l">
              <a:spcBef>
                <a:spcPts val="0"/>
              </a:spcBef>
              <a:spcAft>
                <a:spcPts val="0"/>
              </a:spcAft>
              <a:buSzPts val="1400"/>
              <a:buChar char="○"/>
            </a:pPr>
            <a:r>
              <a:rPr lang="en"/>
              <a:t>Proven roadmap</a:t>
            </a:r>
            <a:endParaRPr/>
          </a:p>
          <a:p>
            <a:pPr indent="-317500" lvl="1" marL="1371600" rtl="0" algn="l">
              <a:spcBef>
                <a:spcPts val="0"/>
              </a:spcBef>
              <a:spcAft>
                <a:spcPts val="0"/>
              </a:spcAft>
              <a:buSzPts val="1400"/>
              <a:buChar char="○"/>
            </a:pPr>
            <a:r>
              <a:rPr lang="en"/>
              <a:t>Proven performance</a:t>
            </a:r>
            <a:endParaRPr/>
          </a:p>
          <a:p>
            <a:pPr indent="-317500" lvl="1" marL="1371600" rtl="0" algn="l">
              <a:spcBef>
                <a:spcPts val="0"/>
              </a:spcBef>
              <a:spcAft>
                <a:spcPts val="0"/>
              </a:spcAft>
              <a:buSzPts val="1400"/>
              <a:buChar char="○"/>
            </a:pPr>
            <a:r>
              <a:rPr lang="en"/>
              <a:t>Proven security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5282304b1e_61_1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5282304b1e_6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en"/>
              <a:t>Certified containers allow joint promotion and support of containers</a:t>
            </a:r>
            <a:endParaRPr/>
          </a:p>
          <a:p>
            <a:pPr indent="-317500" lvl="0" marL="457200" marR="0" rtl="0" algn="l">
              <a:lnSpc>
                <a:spcPct val="100000"/>
              </a:lnSpc>
              <a:spcBef>
                <a:spcPts val="0"/>
              </a:spcBef>
              <a:spcAft>
                <a:spcPts val="0"/>
              </a:spcAft>
              <a:buSzPts val="1400"/>
              <a:buChar char="●"/>
            </a:pPr>
            <a:r>
              <a:rPr lang="en"/>
              <a:t>Certified operators allow all of the benefits of certified containers, but also offer a fully automated experience for end users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b6f3e2d2d_2_24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b6f3e2d2d_2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more information see also: </a:t>
            </a:r>
            <a:r>
              <a:rPr lang="en" u="sng">
                <a:solidFill>
                  <a:schemeClr val="hlink"/>
                </a:solidFill>
                <a:hlinkClick r:id="rId2"/>
              </a:rPr>
              <a:t>FAQ: Red Hat Universal Base Image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555d0598c8_0_14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555d0598c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See also: </a:t>
            </a:r>
            <a:r>
              <a:rPr lang="en" u="sng">
                <a:solidFill>
                  <a:schemeClr val="hlink"/>
                </a:solidFill>
                <a:hlinkClick r:id="rId2"/>
              </a:rPr>
              <a:t>Red Hat Container </a:t>
            </a:r>
            <a:r>
              <a:rPr lang="en" u="sng">
                <a:solidFill>
                  <a:schemeClr val="hlink"/>
                </a:solidFill>
                <a:hlinkClick r:id="rId3"/>
              </a:rPr>
              <a:t>Compatibility</a:t>
            </a:r>
            <a:r>
              <a:rPr lang="en" u="sng">
                <a:solidFill>
                  <a:schemeClr val="hlink"/>
                </a:solidFill>
                <a:hlinkClick r:id="rId4"/>
              </a:rPr>
              <a:t> Matrix</a:t>
            </a:r>
            <a:endParaRPr/>
          </a:p>
          <a:p>
            <a:pPr indent="-317500" lvl="1" marL="914400" rtl="0" algn="l">
              <a:spcBef>
                <a:spcPts val="0"/>
              </a:spcBef>
              <a:spcAft>
                <a:spcPts val="0"/>
              </a:spcAft>
              <a:buSzPts val="1400"/>
              <a:buChar char="○"/>
            </a:pPr>
            <a:r>
              <a:rPr lang="en"/>
              <a:t>Tier 1 - Complete support</a:t>
            </a:r>
            <a:endParaRPr/>
          </a:p>
          <a:p>
            <a:pPr indent="-317500" lvl="1" marL="914400" rtl="0" algn="l">
              <a:spcBef>
                <a:spcPts val="0"/>
              </a:spcBef>
              <a:spcAft>
                <a:spcPts val="0"/>
              </a:spcAft>
              <a:buSzPts val="1400"/>
              <a:buChar char="○"/>
            </a:pPr>
            <a:r>
              <a:rPr lang="en"/>
              <a:t>Tier 2 - Standard, unprivileged user workloads supported</a:t>
            </a:r>
            <a:endParaRPr/>
          </a:p>
          <a:p>
            <a:pPr indent="-317500" lvl="1" marL="914400" rtl="0" algn="l">
              <a:spcBef>
                <a:spcPts val="0"/>
              </a:spcBef>
              <a:spcAft>
                <a:spcPts val="0"/>
              </a:spcAft>
              <a:buSzPts val="1400"/>
              <a:buChar char="○"/>
            </a:pPr>
            <a:r>
              <a:rPr lang="en"/>
              <a:t>Tier 3 - Commercially reasonable support (limited)</a:t>
            </a:r>
            <a:endParaRPr/>
          </a:p>
          <a:p>
            <a:pPr indent="-317500" lvl="1" marL="914400" rtl="0" algn="l">
              <a:spcBef>
                <a:spcPts val="0"/>
              </a:spcBef>
              <a:spcAft>
                <a:spcPts val="0"/>
              </a:spcAft>
              <a:buSzPts val="1400"/>
              <a:buChar char="○"/>
            </a:pPr>
            <a:r>
              <a:rPr lang="en"/>
              <a:t>Tier 4 - No Red Hat support, updates only. No different than any other community distribution of Linux</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4f816e8ba7_58_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4f816e8ba7_5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When Red Hat Universal Base Image is deployed on supported Red Hat container hosts (RHEL/OpenShift), customers get access to award winning support (based on subscriptions)</a:t>
            </a:r>
            <a:endParaRPr>
              <a:solidFill>
                <a:schemeClr val="dk1"/>
              </a:solidFill>
            </a:endParaRPr>
          </a:p>
          <a:p>
            <a:pPr indent="-317500" lvl="0" marL="457200" rtl="0" algn="l">
              <a:spcBef>
                <a:spcPts val="0"/>
              </a:spcBef>
              <a:spcAft>
                <a:spcPts val="0"/>
              </a:spcAft>
              <a:buSzPts val="1400"/>
              <a:buChar char="●"/>
            </a:pPr>
            <a:r>
              <a:rPr lang="en"/>
              <a:t>Customers can:</a:t>
            </a:r>
            <a:endParaRPr/>
          </a:p>
          <a:p>
            <a:pPr indent="-317500" lvl="1" marL="914400" rtl="0" algn="l">
              <a:spcBef>
                <a:spcPts val="0"/>
              </a:spcBef>
              <a:spcAft>
                <a:spcPts val="0"/>
              </a:spcAft>
              <a:buSzPts val="1400"/>
              <a:buChar char="○"/>
            </a:pPr>
            <a:r>
              <a:rPr lang="en"/>
              <a:t>Call for support</a:t>
            </a:r>
            <a:endParaRPr/>
          </a:p>
          <a:p>
            <a:pPr indent="-317500" lvl="1" marL="914400" rtl="0" algn="l">
              <a:spcBef>
                <a:spcPts val="0"/>
              </a:spcBef>
              <a:spcAft>
                <a:spcPts val="0"/>
              </a:spcAft>
              <a:buSzPts val="1400"/>
              <a:buChar char="○"/>
            </a:pPr>
            <a:r>
              <a:rPr lang="en"/>
              <a:t>Drive product features in the Red Hat Universal Base Image</a:t>
            </a:r>
            <a:endParaRPr/>
          </a:p>
          <a:p>
            <a:pPr indent="-317500" lvl="1" marL="914400" rtl="0" algn="l">
              <a:spcBef>
                <a:spcPts val="0"/>
              </a:spcBef>
              <a:spcAft>
                <a:spcPts val="0"/>
              </a:spcAft>
              <a:buSzPts val="1400"/>
              <a:buChar char="○"/>
            </a:pPr>
            <a:r>
              <a:rPr lang="en"/>
              <a:t>Request hotfixes</a:t>
            </a:r>
            <a:endParaRPr/>
          </a:p>
          <a:p>
            <a:pPr indent="-317500" lvl="1" marL="914400" rtl="0" algn="l">
              <a:spcBef>
                <a:spcPts val="0"/>
              </a:spcBef>
              <a:spcAft>
                <a:spcPts val="0"/>
              </a:spcAft>
              <a:buSzPts val="1400"/>
              <a:buChar char="○"/>
            </a:pPr>
            <a:r>
              <a:rPr lang="en"/>
              <a:t>Etc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4c52ebc7fa_0_16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4c52ebc7f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When Red Hat Universal Base Image is deployed on supported Red Hat container hosts (RHEL/OpenShift), </a:t>
            </a:r>
            <a:r>
              <a:rPr lang="en"/>
              <a:t>customers</a:t>
            </a:r>
            <a:r>
              <a:rPr lang="en"/>
              <a:t> get access to the minimal set of content </a:t>
            </a:r>
            <a:r>
              <a:rPr lang="en"/>
              <a:t>provided</a:t>
            </a:r>
            <a:r>
              <a:rPr lang="en"/>
              <a:t> with Red Hat UBI, but also get access to other Red Hat package content (based on subscriptions)</a:t>
            </a:r>
            <a:endParaRPr/>
          </a:p>
          <a:p>
            <a:pPr indent="-317500" lvl="0" marL="457200" rtl="0" algn="l">
              <a:spcBef>
                <a:spcPts val="0"/>
              </a:spcBef>
              <a:spcAft>
                <a:spcPts val="0"/>
              </a:spcAft>
              <a:buSzPts val="1400"/>
              <a:buChar char="●"/>
            </a:pPr>
            <a:r>
              <a:rPr lang="en"/>
              <a:t>Transparent to end user - if you register the underlying container host, you will automatically have access to Red Hat package content</a:t>
            </a:r>
            <a:endParaRPr/>
          </a:p>
          <a:p>
            <a:pPr indent="-317500" lvl="0" marL="457200" rtl="0" algn="l">
              <a:spcBef>
                <a:spcPts val="0"/>
              </a:spcBef>
              <a:spcAft>
                <a:spcPts val="0"/>
              </a:spcAft>
              <a:buSzPts val="1400"/>
              <a:buChar char="●"/>
            </a:pPr>
            <a:r>
              <a:rPr lang="en"/>
              <a:t>Existing customers don’t see much of a change</a:t>
            </a:r>
            <a:endParaRPr/>
          </a:p>
          <a:p>
            <a:pPr indent="-317500" lvl="0" marL="457200" rtl="0" algn="l">
              <a:spcBef>
                <a:spcPts val="0"/>
              </a:spcBef>
              <a:spcAft>
                <a:spcPts val="0"/>
              </a:spcAft>
              <a:buSzPts val="1400"/>
              <a:buChar char="●"/>
            </a:pPr>
            <a:r>
              <a:rPr lang="en"/>
              <a:t>Partners can claim Red Hat supportability by using UBI, and certifying with the Red Hat Connect program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4c52ebc7fa_1_2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4c52ebc7f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When Red Hat Universal Base Image is deployed on supported Red Hat container hosts (RHEL/OpenShift), customers get access to award winning support (based on subscriptions)</a:t>
            </a:r>
            <a:endParaRPr>
              <a:solidFill>
                <a:schemeClr val="dk1"/>
              </a:solidFill>
            </a:endParaRPr>
          </a:p>
          <a:p>
            <a:pPr indent="-317500" lvl="0" marL="457200" rtl="0" algn="l">
              <a:spcBef>
                <a:spcPts val="0"/>
              </a:spcBef>
              <a:spcAft>
                <a:spcPts val="0"/>
              </a:spcAft>
              <a:buSzPts val="1400"/>
              <a:buChar char="●"/>
            </a:pPr>
            <a:r>
              <a:rPr lang="en"/>
              <a:t>Customers can:</a:t>
            </a:r>
            <a:endParaRPr/>
          </a:p>
          <a:p>
            <a:pPr indent="-317500" lvl="1" marL="914400" rtl="0" algn="l">
              <a:spcBef>
                <a:spcPts val="0"/>
              </a:spcBef>
              <a:spcAft>
                <a:spcPts val="0"/>
              </a:spcAft>
              <a:buSzPts val="1400"/>
              <a:buChar char="○"/>
            </a:pPr>
            <a:r>
              <a:rPr lang="en"/>
              <a:t>Call for support</a:t>
            </a:r>
            <a:endParaRPr/>
          </a:p>
          <a:p>
            <a:pPr indent="-317500" lvl="1" marL="914400" rtl="0" algn="l">
              <a:spcBef>
                <a:spcPts val="0"/>
              </a:spcBef>
              <a:spcAft>
                <a:spcPts val="0"/>
              </a:spcAft>
              <a:buSzPts val="1400"/>
              <a:buChar char="○"/>
            </a:pPr>
            <a:r>
              <a:rPr lang="en"/>
              <a:t>Drive product features in the Red Hat Universal Base Image</a:t>
            </a:r>
            <a:endParaRPr/>
          </a:p>
          <a:p>
            <a:pPr indent="-317500" lvl="1" marL="914400" rtl="0" algn="l">
              <a:spcBef>
                <a:spcPts val="0"/>
              </a:spcBef>
              <a:spcAft>
                <a:spcPts val="0"/>
              </a:spcAft>
              <a:buSzPts val="1400"/>
              <a:buChar char="○"/>
            </a:pPr>
            <a:r>
              <a:rPr lang="en"/>
              <a:t>Request hotfixes</a:t>
            </a:r>
            <a:endParaRPr/>
          </a:p>
          <a:p>
            <a:pPr indent="-317500" lvl="1" marL="914400" rtl="0" algn="l">
              <a:spcBef>
                <a:spcPts val="0"/>
              </a:spcBef>
              <a:spcAft>
                <a:spcPts val="0"/>
              </a:spcAft>
              <a:buSzPts val="1400"/>
              <a:buChar char="○"/>
            </a:pPr>
            <a:r>
              <a:rPr lang="en"/>
              <a:t>Etc</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4c52ebc7fa_0_18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4c52ebc7fa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Any Red Hat Universal Base Image user gets updates to all content provided</a:t>
            </a:r>
            <a:endParaRPr/>
          </a:p>
          <a:p>
            <a:pPr indent="-317500" lvl="0" marL="457200" rtl="0" algn="l">
              <a:spcBef>
                <a:spcPts val="0"/>
              </a:spcBef>
              <a:spcAft>
                <a:spcPts val="0"/>
              </a:spcAft>
              <a:buSzPts val="1400"/>
              <a:buChar char="●"/>
            </a:pPr>
            <a:r>
              <a:rPr lang="en"/>
              <a:t>These updates are made publicly available and do not require any kind of registration</a:t>
            </a:r>
            <a:endParaRPr/>
          </a:p>
          <a:p>
            <a:pPr indent="-317500" lvl="1" marL="914400" rtl="0" algn="l">
              <a:spcBef>
                <a:spcPts val="0"/>
              </a:spcBef>
              <a:spcAft>
                <a:spcPts val="0"/>
              </a:spcAft>
              <a:buSzPts val="1400"/>
              <a:buChar char="○"/>
            </a:pPr>
            <a:r>
              <a:rPr lang="en"/>
              <a:t>This includes image rebuilds when new versions of UBI are released</a:t>
            </a:r>
            <a:endParaRPr/>
          </a:p>
          <a:p>
            <a:pPr indent="-317500" lvl="1" marL="914400" rtl="0" algn="l">
              <a:spcBef>
                <a:spcPts val="0"/>
              </a:spcBef>
              <a:spcAft>
                <a:spcPts val="0"/>
              </a:spcAft>
              <a:buSzPts val="1400"/>
              <a:buChar char="○"/>
            </a:pPr>
            <a:r>
              <a:rPr lang="en"/>
              <a:t>As well as rebuilds and RPMs when critical CVEs are discovered</a:t>
            </a:r>
            <a:endParaRPr/>
          </a:p>
          <a:p>
            <a:pPr indent="-317500" lvl="1" marL="914400" rtl="0" algn="l">
              <a:spcBef>
                <a:spcPts val="0"/>
              </a:spcBef>
              <a:spcAft>
                <a:spcPts val="0"/>
              </a:spcAft>
              <a:buSzPts val="1400"/>
              <a:buChar char="○"/>
            </a:pPr>
            <a:r>
              <a:rPr lang="en"/>
              <a:t>Offers users peace of mind that Red Hat is providing enterprise grade updates</a:t>
            </a:r>
            <a:endParaRPr/>
          </a:p>
          <a:p>
            <a:pPr indent="-317500" lvl="0" marL="457200" rtl="0" algn="l">
              <a:spcBef>
                <a:spcPts val="0"/>
              </a:spcBef>
              <a:spcAft>
                <a:spcPts val="0"/>
              </a:spcAft>
              <a:buSzPts val="1400"/>
              <a:buChar char="●"/>
            </a:pPr>
            <a:r>
              <a:rPr lang="en"/>
              <a:t>Users are bound to the terms of the Universal Base Image EULA included</a:t>
            </a:r>
            <a:endParaRPr/>
          </a:p>
          <a:p>
            <a:pPr indent="-317500" lvl="1" marL="914400" rtl="0" algn="l">
              <a:spcBef>
                <a:spcPts val="0"/>
              </a:spcBef>
              <a:spcAft>
                <a:spcPts val="0"/>
              </a:spcAft>
              <a:buSzPts val="1400"/>
              <a:buChar char="○"/>
            </a:pPr>
            <a:r>
              <a:rPr lang="en"/>
              <a:t>They </a:t>
            </a:r>
            <a:r>
              <a:rPr lang="en"/>
              <a:t>cannot</a:t>
            </a:r>
            <a:r>
              <a:rPr lang="en"/>
              <a:t> claim supportability or certification without going through the Red Hat Connect program</a:t>
            </a:r>
            <a:endParaRPr/>
          </a:p>
          <a:p>
            <a:pPr indent="-317500" lvl="1" marL="914400" rtl="0" algn="l">
              <a:spcBef>
                <a:spcPts val="0"/>
              </a:spcBef>
              <a:spcAft>
                <a:spcPts val="0"/>
              </a:spcAft>
              <a:buSzPts val="1400"/>
              <a:buChar char="○"/>
            </a:pPr>
            <a:r>
              <a:rPr lang="en"/>
              <a:t>See also: </a:t>
            </a:r>
            <a:r>
              <a:rPr lang="en" u="sng">
                <a:solidFill>
                  <a:schemeClr val="hlink"/>
                </a:solidFill>
                <a:hlinkClick r:id="rId2"/>
              </a:rPr>
              <a:t>Will RHUBI received updates?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508cdb9e0b_22_64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508cdb9e0b_22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more information see also: </a:t>
            </a:r>
            <a:r>
              <a:rPr lang="en" u="sng">
                <a:solidFill>
                  <a:schemeClr val="hlink"/>
                </a:solidFill>
                <a:hlinkClick r:id="rId2"/>
              </a:rPr>
              <a:t>FAQ: Red Hat Universal Base Image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508cdb9e0b_22_22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508cdb9e0b_22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dk1"/>
                </a:solidFill>
              </a:rPr>
              <a:t>Convergence of OS components, language runtimes, and application in a single delivery mechanism offers benefits, but also challenges</a:t>
            </a:r>
            <a:endParaRPr/>
          </a:p>
          <a:p>
            <a:pPr indent="-317500" lvl="0" marL="457200" marR="0" rtl="0" algn="l">
              <a:lnSpc>
                <a:spcPct val="100000"/>
              </a:lnSpc>
              <a:spcBef>
                <a:spcPts val="0"/>
              </a:spcBef>
              <a:spcAft>
                <a:spcPts val="0"/>
              </a:spcAft>
              <a:buSzPts val="1400"/>
              <a:buChar char="●"/>
            </a:pPr>
            <a:r>
              <a:rPr lang="en"/>
              <a:t>Consuming applications through containers is easy, building them requires work - the complexity is shifted to the builder</a:t>
            </a:r>
            <a:endParaRPr/>
          </a:p>
          <a:p>
            <a:pPr indent="-317500" lvl="0" marL="457200" marR="0" rtl="0" algn="l">
              <a:lnSpc>
                <a:spcPct val="100000"/>
              </a:lnSpc>
              <a:spcBef>
                <a:spcPts val="0"/>
              </a:spcBef>
              <a:spcAft>
                <a:spcPts val="0"/>
              </a:spcAft>
              <a:buSzPts val="1400"/>
              <a:buChar char="●"/>
            </a:pPr>
            <a:r>
              <a:rPr lang="en"/>
              <a:t>Moves closer to an app store model, but requires validation</a:t>
            </a:r>
            <a:endParaRPr/>
          </a:p>
          <a:p>
            <a:pPr indent="-317500" lvl="0" marL="457200" marR="0" rtl="0" algn="l">
              <a:lnSpc>
                <a:spcPct val="100000"/>
              </a:lnSpc>
              <a:spcBef>
                <a:spcPts val="0"/>
              </a:spcBef>
              <a:spcAft>
                <a:spcPts val="0"/>
              </a:spcAft>
              <a:buSzPts val="1400"/>
              <a:buChar char="●"/>
            </a:pPr>
            <a:r>
              <a:rPr lang="en"/>
              <a:t>Must be prepared to rebuild at any time to pick up changes, as opposed to building once and releasing the code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508cdb9e0b_22_29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508cdb9e0b_2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Need to think in terms of an ongoing operation as opposed to a one time build. To truly provide support to your users, you need to do all of the following:</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Char char="●"/>
            </a:pPr>
            <a:r>
              <a:rPr b="1" lang="en"/>
              <a:t>Build</a:t>
            </a:r>
            <a:r>
              <a:rPr lang="en"/>
              <a:t> on a trusted base with provenance and security</a:t>
            </a:r>
            <a:endParaRPr/>
          </a:p>
          <a:p>
            <a:pPr indent="-317500" lvl="0" marL="457200" marR="0" rtl="0" algn="l">
              <a:lnSpc>
                <a:spcPct val="100000"/>
              </a:lnSpc>
              <a:spcBef>
                <a:spcPts val="0"/>
              </a:spcBef>
              <a:spcAft>
                <a:spcPts val="0"/>
              </a:spcAft>
              <a:buSzPts val="1400"/>
              <a:buChar char="●"/>
            </a:pPr>
            <a:r>
              <a:rPr b="1" lang="en"/>
              <a:t>Validate</a:t>
            </a:r>
            <a:r>
              <a:rPr lang="en"/>
              <a:t> that what you have built on the trusted base is supportable</a:t>
            </a:r>
            <a:endParaRPr/>
          </a:p>
          <a:p>
            <a:pPr indent="-317500" lvl="0" marL="457200" marR="0" rtl="0" algn="l">
              <a:lnSpc>
                <a:spcPct val="100000"/>
              </a:lnSpc>
              <a:spcBef>
                <a:spcPts val="0"/>
              </a:spcBef>
              <a:spcAft>
                <a:spcPts val="0"/>
              </a:spcAft>
              <a:buSzPts val="1400"/>
              <a:buChar char="●"/>
            </a:pPr>
            <a:r>
              <a:rPr b="1" lang="en"/>
              <a:t>Publish</a:t>
            </a:r>
            <a:r>
              <a:rPr lang="en"/>
              <a:t> in the Red Hat </a:t>
            </a:r>
            <a:r>
              <a:rPr lang="en"/>
              <a:t>Container</a:t>
            </a:r>
            <a:r>
              <a:rPr lang="en"/>
              <a:t> Registry &amp; Catalog</a:t>
            </a:r>
            <a:endParaRPr/>
          </a:p>
          <a:p>
            <a:pPr indent="-317500" lvl="0" marL="457200" marR="0" rtl="0" algn="l">
              <a:lnSpc>
                <a:spcPct val="100000"/>
              </a:lnSpc>
              <a:spcBef>
                <a:spcPts val="0"/>
              </a:spcBef>
              <a:spcAft>
                <a:spcPts val="0"/>
              </a:spcAft>
              <a:buSzPts val="1400"/>
              <a:buChar char="●"/>
            </a:pPr>
            <a:r>
              <a:rPr b="1" lang="en"/>
              <a:t>Grade</a:t>
            </a:r>
            <a:r>
              <a:rPr lang="en"/>
              <a:t> the images so that users have confidence to consume</a:t>
            </a:r>
            <a:endParaRPr/>
          </a:p>
          <a:p>
            <a:pPr indent="-317500" lvl="0" marL="457200" marR="0" rtl="0" algn="l">
              <a:lnSpc>
                <a:spcPct val="100000"/>
              </a:lnSpc>
              <a:spcBef>
                <a:spcPts val="0"/>
              </a:spcBef>
              <a:spcAft>
                <a:spcPts val="0"/>
              </a:spcAft>
              <a:buSzPts val="1400"/>
              <a:buChar char="●"/>
            </a:pPr>
            <a:r>
              <a:rPr b="1" lang="en"/>
              <a:t>Rebuild</a:t>
            </a:r>
            <a:r>
              <a:rPr lang="en"/>
              <a:t> application images whenever there is a security update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g508cdb9e0b_22_35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508cdb9e0b_22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What is Supported?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Support is provided for all the Red Hat components.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other components, please refer to support statement and Red Hat Response.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SLA’s</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Red Hat components only, SLA’s apply based on </a:t>
            </a:r>
            <a:r>
              <a:rPr lang="en" u="sng">
                <a:solidFill>
                  <a:srgbClr val="BFDDE4"/>
                </a:solidFill>
                <a:hlinkClick r:id="rId2"/>
              </a:rPr>
              <a:t>production</a:t>
            </a:r>
            <a:r>
              <a:rPr lang="en">
                <a:solidFill>
                  <a:schemeClr val="dk1"/>
                </a:solidFill>
              </a:rPr>
              <a:t> and </a:t>
            </a:r>
            <a:r>
              <a:rPr lang="en" u="sng">
                <a:solidFill>
                  <a:srgbClr val="BFDDE4"/>
                </a:solidFill>
                <a:hlinkClick r:id="rId3"/>
              </a:rPr>
              <a:t>development</a:t>
            </a:r>
            <a:r>
              <a:rPr lang="en">
                <a:solidFill>
                  <a:schemeClr val="dk1"/>
                </a:solidFill>
              </a:rPr>
              <a:t> sla definitions (where applicable).</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Problems</a:t>
            </a:r>
            <a:endParaRPr b="1"/>
          </a:p>
          <a:p>
            <a:pPr indent="-298450" lvl="0" marL="457200" rtl="0" algn="l">
              <a:spcBef>
                <a:spcPts val="0"/>
              </a:spcBef>
              <a:spcAft>
                <a:spcPts val="0"/>
              </a:spcAft>
              <a:buSzPts val="1100"/>
              <a:buChar char="●"/>
            </a:pPr>
            <a:r>
              <a:rPr b="1" lang="en"/>
              <a:t>Third Party OS &amp; Platform</a:t>
            </a:r>
            <a:r>
              <a:rPr lang="en"/>
              <a:t>: </a:t>
            </a:r>
            <a:r>
              <a:rPr lang="en">
                <a:solidFill>
                  <a:schemeClr val="dk1"/>
                </a:solidFill>
              </a:rPr>
              <a:t>The defined support limit stops at either the OS below the </a:t>
            </a:r>
            <a:r>
              <a:rPr lang="en">
                <a:solidFill>
                  <a:schemeClr val="dk1"/>
                </a:solidFill>
              </a:rPr>
              <a:t>container</a:t>
            </a:r>
            <a:r>
              <a:rPr lang="en">
                <a:solidFill>
                  <a:schemeClr val="dk1"/>
                </a:solidFill>
              </a:rPr>
              <a:t> platform (not shown) or the support is not provided by Red Hat (shown). In the situation where RHEL is the Host OS in the platform, support will investigate issues, so long as the issue can be reproduced outside of the container and container orchestration layers. In the situation where a RHEL container is running on a kernel or orchestration platform that we don’t support (not shown), it’s not clear that our syscalls (*container userspace) can/will work correctly with the underlying layer (thus this is not supported). </a:t>
            </a:r>
            <a:endParaRPr/>
          </a:p>
          <a:p>
            <a:pPr indent="-298450" lvl="0" marL="457200" rtl="0" algn="l">
              <a:spcBef>
                <a:spcPts val="0"/>
              </a:spcBef>
              <a:spcAft>
                <a:spcPts val="0"/>
              </a:spcAft>
              <a:buSzPts val="1100"/>
              <a:buChar char="●"/>
            </a:pPr>
            <a:r>
              <a:rPr b="1" lang="en"/>
              <a:t>Third Party OS</a:t>
            </a:r>
            <a:r>
              <a:rPr lang="en"/>
              <a:t>: </a:t>
            </a:r>
            <a:r>
              <a:rPr lang="en">
                <a:solidFill>
                  <a:schemeClr val="dk1"/>
                </a:solidFill>
              </a:rPr>
              <a:t>In such situations, a typical support request would be similar to us investigating problems with applications like (liferay, jira, etc) build on top of a framework/platform we don’t directly provide. These often come in the form of dependency and/or interoperability issues. IE: Our XYZ application will not start/boot or load the ABC, why is this occurring? </a:t>
            </a:r>
            <a:endParaRPr/>
          </a:p>
          <a:p>
            <a:pPr indent="-298450" lvl="0" marL="457200" rtl="0" algn="l">
              <a:spcBef>
                <a:spcPts val="0"/>
              </a:spcBef>
              <a:spcAft>
                <a:spcPts val="0"/>
              </a:spcAft>
              <a:buClr>
                <a:schemeClr val="dk1"/>
              </a:buClr>
              <a:buSzPts val="1100"/>
              <a:buChar char="●"/>
            </a:pPr>
            <a:r>
              <a:rPr b="1" lang="en"/>
              <a:t>Ideal Supportable Solution</a:t>
            </a:r>
            <a:r>
              <a:rPr lang="en"/>
              <a:t>: </a:t>
            </a:r>
            <a:r>
              <a:rPr lang="en">
                <a:solidFill>
                  <a:schemeClr val="dk1"/>
                </a:solidFill>
              </a:rPr>
              <a:t>As this is the optimal scenario, this should classify the typical types of cases we hope to see, such as applications (JBoss) that OOM (exhaust the memory allocated to them or that they define). Due to the nature of such problems and who/how you can control memory allocation the diagnostics and troubleshooting for such cases can span specific layers of this stack (depending on what is OOMing) or be spread across multiple layers (IE: OpenShift limits and application to 512mb of RAM, thus the EAP application HEAP can only use ~256MB).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See the Red Hat Container Support Policy for more information: </a:t>
            </a:r>
            <a:r>
              <a:rPr lang="en" u="sng">
                <a:solidFill>
                  <a:schemeClr val="hlink"/>
                </a:solidFill>
                <a:hlinkClick r:id="rId4"/>
              </a:rPr>
              <a:t>https://access.redhat.com/articles/2726611</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g508cdb9e0b_22_59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508cdb9e0b_22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Day 0 installation is greatly simplified with containers</a:t>
            </a:r>
            <a:endParaRPr sz="1200">
              <a:solidFill>
                <a:schemeClr val="dk1"/>
              </a:solidFill>
              <a:latin typeface="Overpass Light"/>
              <a:ea typeface="Overpass Light"/>
              <a:cs typeface="Overpass Light"/>
              <a:sym typeface="Overpass Light"/>
            </a:endParaRPr>
          </a:p>
          <a:p>
            <a:pPr indent="-304800" lvl="0" marL="457200" rtl="0" algn="l">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Day 1 operations are simplified with orchestration</a:t>
            </a:r>
            <a:endParaRPr sz="1200">
              <a:solidFill>
                <a:schemeClr val="dk1"/>
              </a:solidFill>
              <a:latin typeface="Overpass Light"/>
              <a:ea typeface="Overpass Light"/>
              <a:cs typeface="Overpass Light"/>
              <a:sym typeface="Overpass Light"/>
            </a:endParaRPr>
          </a:p>
          <a:p>
            <a:pPr indent="-304800" lvl="0" marL="457200" rtl="0" algn="l">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Day 2 operations are simplified with operators</a:t>
            </a:r>
            <a:endParaRPr sz="1200">
              <a:solidFill>
                <a:schemeClr val="dk1"/>
              </a:solidFill>
              <a:latin typeface="Overpass Light"/>
              <a:ea typeface="Overpass Light"/>
              <a:cs typeface="Overpass Light"/>
              <a:sym typeface="Overpass Light"/>
            </a:endParaRPr>
          </a:p>
          <a:p>
            <a:pPr indent="-304800" lvl="1" marL="914400" rtl="0" algn="l">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Can be thought of as robot systems administrators that perform historically manual tasks like patching, backup, restore, failure recovery, scaling, etc</a:t>
            </a:r>
            <a:endParaRPr sz="1200">
              <a:solidFill>
                <a:schemeClr val="dk1"/>
              </a:solidFill>
              <a:latin typeface="Overpass Light"/>
              <a:ea typeface="Overpass Light"/>
              <a:cs typeface="Overpass Light"/>
              <a:sym typeface="Overpass Light"/>
            </a:endParaRPr>
          </a:p>
          <a:p>
            <a:pPr indent="-304800" lvl="0" marL="457200" rtl="0" algn="l">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See also: </a:t>
            </a:r>
            <a:r>
              <a:rPr lang="en" sz="1200" u="sng">
                <a:solidFill>
                  <a:schemeClr val="hlink"/>
                </a:solidFill>
                <a:latin typeface="Overpass Light"/>
                <a:ea typeface="Overpass Light"/>
                <a:cs typeface="Overpass Light"/>
                <a:sym typeface="Overpass Light"/>
                <a:hlinkClick r:id="rId2"/>
              </a:rPr>
              <a:t>Operator Framework for ISVs</a:t>
            </a:r>
            <a:endParaRPr sz="1200">
              <a:solidFill>
                <a:schemeClr val="dk1"/>
              </a:solidFill>
              <a:latin typeface="Overpass Light"/>
              <a:ea typeface="Overpass Light"/>
              <a:cs typeface="Overpass Light"/>
              <a:sym typeface="Overpass 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c52ebc7fa_0_9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4c52ebc7f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It can be hard to decide what base image is right for your applications because there are a lot of choices</a:t>
            </a:r>
            <a:endParaRPr/>
          </a:p>
          <a:p>
            <a:pPr indent="-317500" lvl="0" marL="457200" rtl="0" algn="l">
              <a:spcBef>
                <a:spcPts val="0"/>
              </a:spcBef>
              <a:spcAft>
                <a:spcPts val="0"/>
              </a:spcAft>
              <a:buSzPts val="1400"/>
              <a:buChar char="●"/>
            </a:pPr>
            <a:r>
              <a:rPr lang="en"/>
              <a:t>The advent of this new way of packaging </a:t>
            </a:r>
            <a:r>
              <a:rPr lang="en"/>
              <a:t>applications</a:t>
            </a:r>
            <a:r>
              <a:rPr lang="en"/>
              <a:t> in containers is leading to a reevaluation of the value of a Linux distro completely (examples: D</a:t>
            </a:r>
            <a:r>
              <a:rPr lang="en" u="sng">
                <a:solidFill>
                  <a:schemeClr val="hlink"/>
                </a:solidFill>
                <a:hlinkClick r:id="rId2"/>
              </a:rPr>
              <a:t>istroless</a:t>
            </a:r>
            <a:r>
              <a:rPr lang="en"/>
              <a:t>, </a:t>
            </a:r>
            <a:r>
              <a:rPr lang="en" u="sng">
                <a:solidFill>
                  <a:schemeClr val="hlink"/>
                </a:solidFill>
                <a:hlinkClick r:id="rId3"/>
              </a:rPr>
              <a:t>Scratch</a:t>
            </a:r>
            <a:r>
              <a:rPr lang="en"/>
              <a:t>, </a:t>
            </a:r>
            <a:r>
              <a:rPr lang="en" u="sng">
                <a:solidFill>
                  <a:schemeClr val="hlink"/>
                </a:solidFill>
                <a:hlinkClick r:id="rId4"/>
              </a:rPr>
              <a:t>Do Linux Distributions Still Matter with Containers?</a:t>
            </a:r>
            <a:r>
              <a:rPr lang="en"/>
              <a:t>, </a:t>
            </a:r>
            <a:endParaRPr/>
          </a:p>
          <a:p>
            <a:pPr indent="-317500" lvl="0" marL="457200" rtl="0" algn="l">
              <a:spcBef>
                <a:spcPts val="0"/>
              </a:spcBef>
              <a:spcAft>
                <a:spcPts val="0"/>
              </a:spcAft>
              <a:buSzPts val="1400"/>
              <a:buChar char="●"/>
            </a:pPr>
            <a:r>
              <a:rPr lang="en"/>
              <a:t>It’s also inviting new competition into the </a:t>
            </a:r>
            <a:r>
              <a:rPr lang="en"/>
              <a:t>marketplace (examples: </a:t>
            </a:r>
            <a:r>
              <a:rPr lang="en" u="sng">
                <a:solidFill>
                  <a:schemeClr val="hlink"/>
                </a:solidFill>
                <a:hlinkClick r:id="rId5"/>
              </a:rPr>
              <a:t>Alpine 10M pulls</a:t>
            </a:r>
            <a:r>
              <a:rPr lang="en"/>
              <a:t>, </a:t>
            </a:r>
            <a:r>
              <a:rPr lang="en" u="sng">
                <a:solidFill>
                  <a:schemeClr val="hlink"/>
                </a:solidFill>
                <a:hlinkClick r:id="rId6"/>
              </a:rPr>
              <a:t>Amazon Linux container image</a:t>
            </a:r>
            <a:r>
              <a:rPr lang="en"/>
              <a:t>, </a:t>
            </a:r>
            <a:r>
              <a:rPr lang="en" u="sng">
                <a:solidFill>
                  <a:schemeClr val="hlink"/>
                </a:solidFill>
                <a:hlinkClick r:id="rId7"/>
              </a:rPr>
              <a:t>Google Cloud managed base images</a:t>
            </a:r>
            <a:r>
              <a:rPr lang="en"/>
              <a:t>)</a:t>
            </a:r>
            <a:endParaRPr/>
          </a:p>
          <a:p>
            <a:pPr indent="-317500" lvl="0" marL="457200" rtl="0" algn="l">
              <a:spcBef>
                <a:spcPts val="0"/>
              </a:spcBef>
              <a:spcAft>
                <a:spcPts val="0"/>
              </a:spcAft>
              <a:buSzPts val="1400"/>
              <a:buChar char="●"/>
            </a:pPr>
            <a:r>
              <a:rPr lang="en"/>
              <a:t>This is triggering new comers and long term customers alike to reevaluate the value of RHEL in their environments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b6f3e2d2d_2_69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b6f3e2d2d_2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508cdb9e0b_22_62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508cdb9e0b_22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Different tools are provided for different levels of maturity</a:t>
            </a:r>
            <a:endParaRPr sz="1200">
              <a:solidFill>
                <a:schemeClr val="dk1"/>
              </a:solidFill>
              <a:latin typeface="Overpass Light"/>
              <a:ea typeface="Overpass Light"/>
              <a:cs typeface="Overpass Light"/>
              <a:sym typeface="Overpass Light"/>
            </a:endParaRPr>
          </a:p>
          <a:p>
            <a:pPr indent="-304800" lvl="1" marL="914400" rtl="0" algn="l">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HELM is the easiest providing easy installation of orchestrated, multi-container applications</a:t>
            </a:r>
            <a:endParaRPr sz="1200">
              <a:solidFill>
                <a:schemeClr val="dk1"/>
              </a:solidFill>
              <a:latin typeface="Overpass Light"/>
              <a:ea typeface="Overpass Light"/>
              <a:cs typeface="Overpass Light"/>
              <a:sym typeface="Overpass Light"/>
            </a:endParaRPr>
          </a:p>
          <a:p>
            <a:pPr indent="-304800" lvl="1" marL="914400" rtl="0" algn="l">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Ansible is more powerful allowing granular control over upgrades and lifecycle</a:t>
            </a:r>
            <a:endParaRPr sz="1200">
              <a:solidFill>
                <a:schemeClr val="dk1"/>
              </a:solidFill>
              <a:latin typeface="Overpass Light"/>
              <a:ea typeface="Overpass Light"/>
              <a:cs typeface="Overpass Light"/>
              <a:sym typeface="Overpass Light"/>
            </a:endParaRPr>
          </a:p>
          <a:p>
            <a:pPr indent="-304800" lvl="1" marL="914400" rtl="0" algn="l">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The Go programming language offers nearly complete control over day 2 operations in a Kubernetes environment, but requires programming skills</a:t>
            </a:r>
            <a:endParaRPr sz="1200">
              <a:solidFill>
                <a:schemeClr val="dk1"/>
              </a:solidFill>
              <a:latin typeface="Overpass Light"/>
              <a:ea typeface="Overpass Light"/>
              <a:cs typeface="Overpass Light"/>
              <a:sym typeface="Overpass 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Google Shape;985;g5282304b1e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5282304b1e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g555d0598c8_0_21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555d0598c8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See also: </a:t>
            </a:r>
            <a:r>
              <a:rPr lang="en" u="sng">
                <a:solidFill>
                  <a:schemeClr val="hlink"/>
                </a:solidFill>
                <a:hlinkClick r:id="rId2"/>
              </a:rPr>
              <a:t>Support Matrix Draft</a:t>
            </a:r>
            <a:endParaRPr/>
          </a:p>
          <a:p>
            <a:pPr indent="-317500" lvl="1" marL="914400" rtl="0" algn="l">
              <a:spcBef>
                <a:spcPts val="0"/>
              </a:spcBef>
              <a:spcAft>
                <a:spcPts val="0"/>
              </a:spcAft>
              <a:buSzPts val="1400"/>
              <a:buChar char="○"/>
            </a:pPr>
            <a:r>
              <a:rPr lang="en"/>
              <a:t>Red Hat Supported</a:t>
            </a:r>
            <a:endParaRPr/>
          </a:p>
          <a:p>
            <a:pPr indent="-317500" lvl="1" marL="914400" rtl="0" algn="l">
              <a:spcBef>
                <a:spcPts val="0"/>
              </a:spcBef>
              <a:spcAft>
                <a:spcPts val="0"/>
              </a:spcAft>
              <a:buSzPts val="1400"/>
              <a:buChar char="○"/>
            </a:pPr>
            <a:r>
              <a:rPr lang="en"/>
              <a:t>Community Supported like any other Linux distribution in a container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4e24f50263_1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4e24f5026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AutoNum type="arabicPeriod"/>
            </a:pPr>
            <a:r>
              <a:rPr lang="en"/>
              <a:t>Base Images - Derived from RHEL, the Red Hat Universal Base image provides three main </a:t>
            </a:r>
            <a:r>
              <a:rPr lang="en" u="sng">
                <a:solidFill>
                  <a:schemeClr val="hlink"/>
                </a:solidFill>
                <a:hlinkClick r:id="rId2"/>
              </a:rPr>
              <a:t>base images</a:t>
            </a:r>
            <a:r>
              <a:rPr lang="en"/>
              <a:t>:</a:t>
            </a:r>
            <a:endParaRPr/>
          </a:p>
          <a:p>
            <a:pPr indent="-317500" lvl="1" marL="914400" marR="0" rtl="0" algn="l">
              <a:lnSpc>
                <a:spcPct val="100000"/>
              </a:lnSpc>
              <a:spcBef>
                <a:spcPts val="0"/>
              </a:spcBef>
              <a:spcAft>
                <a:spcPts val="0"/>
              </a:spcAft>
              <a:buSzPts val="1400"/>
              <a:buChar char="○"/>
            </a:pPr>
            <a:r>
              <a:rPr lang="en"/>
              <a:t>ubi - a standard base image built on enterprise grade packages from RHEL. Good for 80% of user’s needs</a:t>
            </a:r>
            <a:endParaRPr/>
          </a:p>
          <a:p>
            <a:pPr indent="-317500" lvl="1" marL="914400" marR="0" rtl="0" algn="l">
              <a:lnSpc>
                <a:spcPct val="100000"/>
              </a:lnSpc>
              <a:spcBef>
                <a:spcPts val="0"/>
              </a:spcBef>
              <a:spcAft>
                <a:spcPts val="0"/>
              </a:spcAft>
              <a:buSzPts val="1400"/>
              <a:buChar char="○"/>
            </a:pPr>
            <a:r>
              <a:rPr lang="en"/>
              <a:t>ubi-minimal - when users are sensitive to size, this is the image to use. Built on microdnf, it provides the smallest on disk size</a:t>
            </a:r>
            <a:endParaRPr/>
          </a:p>
          <a:p>
            <a:pPr indent="-317500" lvl="1" marL="914400" marR="0" rtl="0" algn="l">
              <a:lnSpc>
                <a:spcPct val="100000"/>
              </a:lnSpc>
              <a:spcBef>
                <a:spcPts val="0"/>
              </a:spcBef>
              <a:spcAft>
                <a:spcPts val="0"/>
              </a:spcAft>
              <a:buSzPts val="1400"/>
              <a:buChar char="○"/>
            </a:pPr>
            <a:r>
              <a:rPr lang="en"/>
              <a:t>ubi-init - this image allows users to easily run multiple services (ex. mysql, httpd) in a single container. It allows a user to leverage the knowledge built into systemd unit files without having to figure out how to start the service</a:t>
            </a:r>
            <a:endParaRPr/>
          </a:p>
          <a:p>
            <a:pPr indent="-317500" lvl="0" marL="457200" marR="0" rtl="0" algn="l">
              <a:lnSpc>
                <a:spcPct val="100000"/>
              </a:lnSpc>
              <a:spcBef>
                <a:spcPts val="0"/>
              </a:spcBef>
              <a:spcAft>
                <a:spcPts val="0"/>
              </a:spcAft>
              <a:buSzPts val="1400"/>
              <a:buAutoNum type="arabicPeriod"/>
            </a:pPr>
            <a:r>
              <a:rPr lang="en"/>
              <a:t> Language Runtime Images</a:t>
            </a:r>
            <a:endParaRPr/>
          </a:p>
          <a:p>
            <a:pPr indent="-317500" lvl="1" marL="914400" marR="0" rtl="0" algn="l">
              <a:lnSpc>
                <a:spcPct val="100000"/>
              </a:lnSpc>
              <a:spcBef>
                <a:spcPts val="0"/>
              </a:spcBef>
              <a:spcAft>
                <a:spcPts val="0"/>
              </a:spcAft>
              <a:buSzPts val="1400"/>
              <a:buChar char="○"/>
            </a:pPr>
            <a:r>
              <a:rPr lang="en"/>
              <a:t>These are ready to run container images, a user only needs to add their application code. A set of language runtime images is provided for UBI7 and UBI8</a:t>
            </a:r>
            <a:endParaRPr/>
          </a:p>
          <a:p>
            <a:pPr indent="-317500" lvl="1" marL="914400" marR="0" rtl="0" algn="l">
              <a:lnSpc>
                <a:spcPct val="100000"/>
              </a:lnSpc>
              <a:spcBef>
                <a:spcPts val="0"/>
              </a:spcBef>
              <a:spcAft>
                <a:spcPts val="0"/>
              </a:spcAft>
              <a:buSzPts val="1400"/>
              <a:buChar char="○"/>
            </a:pPr>
            <a:r>
              <a:rPr lang="en"/>
              <a:t>UBI7 - </a:t>
            </a:r>
            <a:r>
              <a:rPr lang="en"/>
              <a:t>php-72, nodejs-8, ruby-25, python-27, python-36 - </a:t>
            </a:r>
            <a:r>
              <a:rPr b="1" lang="en"/>
              <a:t>update to public list on Red Hat portal TBD</a:t>
            </a:r>
            <a:endParaRPr b="1"/>
          </a:p>
          <a:p>
            <a:pPr indent="-317500" lvl="1" marL="914400" marR="0" rtl="0" algn="l">
              <a:lnSpc>
                <a:spcPct val="100000"/>
              </a:lnSpc>
              <a:spcBef>
                <a:spcPts val="0"/>
              </a:spcBef>
              <a:spcAft>
                <a:spcPts val="0"/>
              </a:spcAft>
              <a:buSzPts val="1400"/>
              <a:buChar char="○"/>
            </a:pPr>
            <a:r>
              <a:rPr lang="en"/>
              <a:t>UBI8 - dotnet-21-runtime, perl-526, php-72, nodejs-10, ruby-25, python-27, python-36 - </a:t>
            </a:r>
            <a:r>
              <a:rPr b="1" lang="en">
                <a:solidFill>
                  <a:schemeClr val="dk1"/>
                </a:solidFill>
              </a:rPr>
              <a:t>update to public list on Red Hat portal TBD</a:t>
            </a:r>
            <a:endParaRPr/>
          </a:p>
          <a:p>
            <a:pPr indent="-317500" lvl="0" marL="457200" marR="0" rtl="0" algn="l">
              <a:lnSpc>
                <a:spcPct val="100000"/>
              </a:lnSpc>
              <a:spcBef>
                <a:spcPts val="0"/>
              </a:spcBef>
              <a:spcAft>
                <a:spcPts val="0"/>
              </a:spcAft>
              <a:buSzPts val="1400"/>
              <a:buAutoNum type="arabicPeriod"/>
            </a:pPr>
            <a:r>
              <a:rPr lang="en"/>
              <a:t>YUM updates</a:t>
            </a:r>
            <a:endParaRPr/>
          </a:p>
          <a:p>
            <a:pPr indent="-317500" lvl="1" marL="914400" marR="0" rtl="0" algn="l">
              <a:lnSpc>
                <a:spcPct val="100000"/>
              </a:lnSpc>
              <a:spcBef>
                <a:spcPts val="0"/>
              </a:spcBef>
              <a:spcAft>
                <a:spcPts val="0"/>
              </a:spcAft>
              <a:buSzPts val="1400"/>
              <a:buChar char="○"/>
            </a:pPr>
            <a:r>
              <a:rPr lang="en"/>
              <a:t>A dedicated YUM repository with access to the latest RPMs is provided so that users can rebuild container images anytime they want, picking up all of the latest changes</a:t>
            </a:r>
            <a:endParaRPr/>
          </a:p>
          <a:p>
            <a:pPr indent="-317500" lvl="1" marL="914400" marR="0" rtl="0" algn="l">
              <a:lnSpc>
                <a:spcPct val="100000"/>
              </a:lnSpc>
              <a:spcBef>
                <a:spcPts val="0"/>
              </a:spcBef>
              <a:spcAft>
                <a:spcPts val="0"/>
              </a:spcAft>
              <a:buSzPts val="1400"/>
              <a:buChar char="○"/>
            </a:pPr>
            <a:r>
              <a:rPr lang="en"/>
              <a:t>By default, only the latest RPM for each package will be provided</a:t>
            </a:r>
            <a:endParaRPr/>
          </a:p>
          <a:p>
            <a:pPr indent="-317500" lvl="1" marL="914400" marR="0" rtl="0" algn="l">
              <a:lnSpc>
                <a:spcPct val="100000"/>
              </a:lnSpc>
              <a:spcBef>
                <a:spcPts val="0"/>
              </a:spcBef>
              <a:spcAft>
                <a:spcPts val="0"/>
              </a:spcAft>
              <a:buSzPts val="1400"/>
              <a:buChar char="○"/>
            </a:pPr>
            <a:r>
              <a:rPr lang="en"/>
              <a:t>If users need access to historic RPMs, they will need to synchronize them themselves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4c52ebc7fa_0_9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4c52ebc7f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There is a fallacy that the tradition Linux distribution doesn’t matter anymore with containers</a:t>
            </a:r>
            <a:endParaRPr/>
          </a:p>
          <a:p>
            <a:pPr indent="-317500" lvl="0" marL="457200" rtl="0" algn="l">
              <a:spcBef>
                <a:spcPts val="0"/>
              </a:spcBef>
              <a:spcAft>
                <a:spcPts val="0"/>
              </a:spcAft>
              <a:buSzPts val="1400"/>
              <a:buChar char="●"/>
            </a:pPr>
            <a:r>
              <a:rPr lang="en"/>
              <a:t>When broken down with a logical set of evaluation or buying criteria there is still a lot of value to application teams and operations teams alike</a:t>
            </a:r>
            <a:endParaRPr/>
          </a:p>
          <a:p>
            <a:pPr indent="-317500" lvl="0" marL="457200" rtl="0" algn="l">
              <a:spcBef>
                <a:spcPts val="0"/>
              </a:spcBef>
              <a:spcAft>
                <a:spcPts val="0"/>
              </a:spcAft>
              <a:buSzPts val="1400"/>
              <a:buChar char="●"/>
            </a:pPr>
            <a:r>
              <a:rPr lang="en"/>
              <a:t>Whether the environment is </a:t>
            </a:r>
            <a:r>
              <a:rPr lang="en"/>
              <a:t>Commercial</a:t>
            </a:r>
            <a:r>
              <a:rPr lang="en"/>
              <a:t>, Government, Education, or </a:t>
            </a:r>
            <a:r>
              <a:rPr b="1" lang="en"/>
              <a:t>the </a:t>
            </a:r>
            <a:r>
              <a:rPr b="1" lang="en"/>
              <a:t>foundation</a:t>
            </a:r>
            <a:r>
              <a:rPr b="1" lang="en"/>
              <a:t> for an ISV </a:t>
            </a:r>
            <a:r>
              <a:rPr b="1" lang="en"/>
              <a:t>application</a:t>
            </a:r>
            <a:r>
              <a:rPr lang="en"/>
              <a:t> which could live in any environment</a:t>
            </a:r>
            <a:r>
              <a:rPr lang="en"/>
              <a:t>, all of these criteria should be evaluated when selecting a base image</a:t>
            </a:r>
            <a:endParaRPr/>
          </a:p>
          <a:p>
            <a:pPr indent="-317500" lvl="0" marL="457200" rtl="0" algn="l">
              <a:spcBef>
                <a:spcPts val="0"/>
              </a:spcBef>
              <a:spcAft>
                <a:spcPts val="0"/>
              </a:spcAft>
              <a:buSzPts val="1400"/>
              <a:buChar char="●"/>
            </a:pPr>
            <a:r>
              <a:rPr lang="en"/>
              <a:t>See also: </a:t>
            </a:r>
            <a:r>
              <a:rPr lang="en" u="sng">
                <a:solidFill>
                  <a:schemeClr val="hlink"/>
                </a:solidFill>
                <a:hlinkClick r:id="rId2"/>
              </a:rPr>
              <a:t>http://crunchtools.com/comparison-linux-container-images/</a:t>
            </a:r>
            <a:endParaRPr/>
          </a:p>
          <a:p>
            <a:pPr indent="-317500" lvl="0" marL="457200" rtl="0" algn="l">
              <a:spcBef>
                <a:spcPts val="0"/>
              </a:spcBef>
              <a:spcAft>
                <a:spcPts val="0"/>
              </a:spcAft>
              <a:buClr>
                <a:schemeClr val="dk1"/>
              </a:buClr>
              <a:buSzPts val="1400"/>
              <a:buChar char="●"/>
            </a:pPr>
            <a:r>
              <a:rPr lang="en">
                <a:solidFill>
                  <a:schemeClr val="dk1"/>
                </a:solidFill>
              </a:rPr>
              <a:t>See also: </a:t>
            </a:r>
            <a:r>
              <a:rPr lang="en" u="sng">
                <a:solidFill>
                  <a:schemeClr val="hlink"/>
                </a:solidFill>
                <a:hlinkClick r:id="rId3"/>
              </a:rPr>
              <a:t>https://www.redhat.com/en/resources/container-image-host-guide-technology-detail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4e785a2e1b_30_6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4e785a2e1b_3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Adopting containers, by itself, does not solve the “works on my laptop” fallacy</a:t>
            </a:r>
            <a:endParaRPr/>
          </a:p>
          <a:p>
            <a:pPr indent="-317500" lvl="0" marL="457200" rtl="0" algn="l">
              <a:spcBef>
                <a:spcPts val="0"/>
              </a:spcBef>
              <a:spcAft>
                <a:spcPts val="0"/>
              </a:spcAft>
              <a:buSzPts val="1400"/>
              <a:buChar char="●"/>
            </a:pPr>
            <a:r>
              <a:rPr lang="en"/>
              <a:t>Language runtimes, web servers, and libraries like openssl all affect performance in a different way when moved into production</a:t>
            </a:r>
            <a:endParaRPr/>
          </a:p>
          <a:p>
            <a:pPr indent="-317500" lvl="0" marL="457200" rtl="0" algn="l">
              <a:spcBef>
                <a:spcPts val="0"/>
              </a:spcBef>
              <a:spcAft>
                <a:spcPts val="0"/>
              </a:spcAft>
              <a:buSzPts val="1400"/>
              <a:buChar char="●"/>
            </a:pPr>
            <a:r>
              <a:rPr lang="en"/>
              <a:t>This content needs to be tested and tuned by an enterprise grade performance engineering team</a:t>
            </a:r>
            <a:endParaRPr/>
          </a:p>
          <a:p>
            <a:pPr indent="-317500" lvl="0" marL="457200" rtl="0" algn="l">
              <a:spcBef>
                <a:spcPts val="0"/>
              </a:spcBef>
              <a:spcAft>
                <a:spcPts val="0"/>
              </a:spcAft>
              <a:buSzPts val="1400"/>
              <a:buChar char="●"/>
            </a:pPr>
            <a:r>
              <a:rPr lang="en"/>
              <a:t>Just pulling the latest upstream code does not guarantee performance, regressions are often introduced without notice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4e785a2e1b_30_9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4e785a2e1b_3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Just because something works on your laptop, in a container, doesn’t mean it is secure in production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Language runtimes, web servers, and libraries like openssl all affect security in a different way when moved into production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content needs to be tested and tuned by enterprise grade security response team</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Just pulling the latest upstream code does not guarantee security, regressions and new CVEs are often introduced without notice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Provenance is a huge concern when using container base images. You must download a trusted image, from a trusted source</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4f816e8ba7_54_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4f816e8ba7_5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dk1"/>
                </a:solidFill>
              </a:rPr>
              <a:t>ISVs need to standardize and build on a single base image to simplify build engineering, and support costs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They need to evaluate the quality of a base image like any other user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But, they also need to redistribute their applications built on these container images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b6f3e2d2d_2_25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b6f3e2d2d_2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4f816e8ba7_54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4f816e8ba7_5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There is a fallacy that the </a:t>
            </a:r>
            <a:r>
              <a:rPr lang="en"/>
              <a:t>tradition </a:t>
            </a:r>
            <a:r>
              <a:rPr lang="en"/>
              <a:t>Linux distribution doesn’t matter anymore with containers</a:t>
            </a:r>
            <a:endParaRPr/>
          </a:p>
          <a:p>
            <a:pPr indent="-317500" lvl="0" marL="457200" rtl="0" algn="l">
              <a:spcBef>
                <a:spcPts val="0"/>
              </a:spcBef>
              <a:spcAft>
                <a:spcPts val="0"/>
              </a:spcAft>
              <a:buSzPts val="1400"/>
              <a:buChar char="●"/>
            </a:pPr>
            <a:r>
              <a:rPr lang="en"/>
              <a:t>When broken down with a logical set of evaluation or buying criteria there is still a lot of value to application teams and operations teams alike</a:t>
            </a:r>
            <a:endParaRPr/>
          </a:p>
          <a:p>
            <a:pPr indent="-317500" lvl="0" marL="457200" rtl="0" algn="l">
              <a:spcBef>
                <a:spcPts val="0"/>
              </a:spcBef>
              <a:spcAft>
                <a:spcPts val="0"/>
              </a:spcAft>
              <a:buSzPts val="1400"/>
              <a:buChar char="●"/>
            </a:pPr>
            <a:r>
              <a:rPr lang="en"/>
              <a:t>Whether the environment is Commercial, Government, Education, or </a:t>
            </a:r>
            <a:r>
              <a:rPr b="1" lang="en"/>
              <a:t>the foundation for an ISV application</a:t>
            </a:r>
            <a:r>
              <a:rPr lang="en"/>
              <a:t> which could live in any environment, all of these criteria should be evaluated when selecting a base image</a:t>
            </a:r>
            <a:endParaRPr/>
          </a:p>
          <a:p>
            <a:pPr indent="-317500" lvl="0" marL="457200" rtl="0" algn="l">
              <a:spcBef>
                <a:spcPts val="0"/>
              </a:spcBef>
              <a:spcAft>
                <a:spcPts val="0"/>
              </a:spcAft>
              <a:buSzPts val="1400"/>
              <a:buChar char="●"/>
            </a:pPr>
            <a:r>
              <a:rPr lang="en"/>
              <a:t>See also: </a:t>
            </a:r>
            <a:r>
              <a:rPr lang="en" u="sng">
                <a:solidFill>
                  <a:schemeClr val="hlink"/>
                </a:solidFill>
                <a:hlinkClick r:id="rId2"/>
              </a:rPr>
              <a:t>http://crunchtools.com/comparison-linux-container-images/</a:t>
            </a:r>
            <a:endParaRPr/>
          </a:p>
          <a:p>
            <a:pPr indent="-317500" lvl="0" marL="457200" rtl="0" algn="l">
              <a:spcBef>
                <a:spcPts val="0"/>
              </a:spcBef>
              <a:spcAft>
                <a:spcPts val="0"/>
              </a:spcAft>
              <a:buClr>
                <a:schemeClr val="dk1"/>
              </a:buClr>
              <a:buSzPts val="1400"/>
              <a:buChar char="●"/>
            </a:pPr>
            <a:r>
              <a:rPr lang="en">
                <a:solidFill>
                  <a:schemeClr val="dk1"/>
                </a:solidFill>
              </a:rPr>
              <a:t>See also: </a:t>
            </a:r>
            <a:r>
              <a:rPr lang="en" u="sng">
                <a:solidFill>
                  <a:schemeClr val="hlink"/>
                </a:solidFill>
                <a:hlinkClick r:id="rId3"/>
              </a:rPr>
              <a:t>https://www.redhat.com/en/resources/container-image-host-guide-technology-detail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3.png"/><Relationship Id="rId7"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3.png"/><Relationship Id="rId7"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1" name="Google Shape;11;p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12" name="Google Shape;12;p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type="title">
  <p:cSld name="TITLE">
    <p:spTree>
      <p:nvGrpSpPr>
        <p:cNvPr id="47" name="Shape 47"/>
        <p:cNvGrpSpPr/>
        <p:nvPr/>
      </p:nvGrpSpPr>
      <p:grpSpPr>
        <a:xfrm>
          <a:off x="0" y="0"/>
          <a:ext cx="0" cy="0"/>
          <a:chOff x="0" y="0"/>
          <a:chExt cx="0" cy="0"/>
        </a:xfrm>
      </p:grpSpPr>
      <p:sp>
        <p:nvSpPr>
          <p:cNvPr id="48" name="Google Shape;48;p13"/>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CUSTOM_1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14"/>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type="title">
  <p:cSld name="TITLE">
    <p:spTree>
      <p:nvGrpSpPr>
        <p:cNvPr id="53" name="Shape 53"/>
        <p:cNvGrpSpPr/>
        <p:nvPr/>
      </p:nvGrpSpPr>
      <p:grpSpPr>
        <a:xfrm>
          <a:off x="0" y="0"/>
          <a:ext cx="0" cy="0"/>
          <a:chOff x="0" y="0"/>
          <a:chExt cx="0" cy="0"/>
        </a:xfrm>
      </p:grpSpPr>
      <p:sp>
        <p:nvSpPr>
          <p:cNvPr id="54" name="Google Shape;54;p16"/>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4000">
                <a:solidFill>
                  <a:srgbClr val="FFFFFF"/>
                </a:solidFill>
                <a:latin typeface="Overpass"/>
                <a:ea typeface="Overpass"/>
                <a:cs typeface="Overpass"/>
                <a:sym typeface="Overpass"/>
              </a:defRPr>
            </a:lvl1pPr>
            <a:lvl2pPr lvl="1" rtl="0">
              <a:spcBef>
                <a:spcPts val="0"/>
              </a:spcBef>
              <a:spcAft>
                <a:spcPts val="0"/>
              </a:spcAft>
              <a:buNone/>
              <a:defRPr b="1">
                <a:latin typeface="Overpass"/>
                <a:ea typeface="Overpass"/>
                <a:cs typeface="Overpass"/>
                <a:sym typeface="Overpass"/>
              </a:defRPr>
            </a:lvl2pPr>
            <a:lvl3pPr lvl="2" rtl="0">
              <a:spcBef>
                <a:spcPts val="0"/>
              </a:spcBef>
              <a:spcAft>
                <a:spcPts val="0"/>
              </a:spcAft>
              <a:buNone/>
              <a:defRPr b="1">
                <a:latin typeface="Overpass"/>
                <a:ea typeface="Overpass"/>
                <a:cs typeface="Overpass"/>
                <a:sym typeface="Overpass"/>
              </a:defRPr>
            </a:lvl3pPr>
            <a:lvl4pPr lvl="3" rtl="0">
              <a:spcBef>
                <a:spcPts val="0"/>
              </a:spcBef>
              <a:spcAft>
                <a:spcPts val="0"/>
              </a:spcAft>
              <a:buNone/>
              <a:defRPr b="1">
                <a:latin typeface="Overpass"/>
                <a:ea typeface="Overpass"/>
                <a:cs typeface="Overpass"/>
                <a:sym typeface="Overpass"/>
              </a:defRPr>
            </a:lvl4pPr>
            <a:lvl5pPr lvl="4" rtl="0">
              <a:spcBef>
                <a:spcPts val="0"/>
              </a:spcBef>
              <a:spcAft>
                <a:spcPts val="0"/>
              </a:spcAft>
              <a:buNone/>
              <a:defRPr b="1">
                <a:latin typeface="Overpass"/>
                <a:ea typeface="Overpass"/>
                <a:cs typeface="Overpass"/>
                <a:sym typeface="Overpass"/>
              </a:defRPr>
            </a:lvl5pPr>
            <a:lvl6pPr lvl="5" rtl="0">
              <a:spcBef>
                <a:spcPts val="0"/>
              </a:spcBef>
              <a:spcAft>
                <a:spcPts val="0"/>
              </a:spcAft>
              <a:buNone/>
              <a:defRPr b="1">
                <a:latin typeface="Overpass"/>
                <a:ea typeface="Overpass"/>
                <a:cs typeface="Overpass"/>
                <a:sym typeface="Overpass"/>
              </a:defRPr>
            </a:lvl6pPr>
            <a:lvl7pPr lvl="6" rtl="0">
              <a:spcBef>
                <a:spcPts val="0"/>
              </a:spcBef>
              <a:spcAft>
                <a:spcPts val="0"/>
              </a:spcAft>
              <a:buNone/>
              <a:defRPr b="1">
                <a:latin typeface="Overpass"/>
                <a:ea typeface="Overpass"/>
                <a:cs typeface="Overpass"/>
                <a:sym typeface="Overpass"/>
              </a:defRPr>
            </a:lvl7pPr>
            <a:lvl8pPr lvl="7" rtl="0">
              <a:spcBef>
                <a:spcPts val="0"/>
              </a:spcBef>
              <a:spcAft>
                <a:spcPts val="0"/>
              </a:spcAft>
              <a:buNone/>
              <a:defRPr b="1">
                <a:latin typeface="Overpass"/>
                <a:ea typeface="Overpass"/>
                <a:cs typeface="Overpass"/>
                <a:sym typeface="Overpass"/>
              </a:defRPr>
            </a:lvl8pPr>
            <a:lvl9pPr lvl="8" rtl="0">
              <a:spcBef>
                <a:spcPts val="0"/>
              </a:spcBef>
              <a:spcAft>
                <a:spcPts val="0"/>
              </a:spcAft>
              <a:buNone/>
              <a:defRPr b="1">
                <a:latin typeface="Overpass"/>
                <a:ea typeface="Overpass"/>
                <a:cs typeface="Overpass"/>
                <a:sym typeface="Overpass"/>
              </a:defRPr>
            </a:lvl9pPr>
          </a:lstStyle>
          <a:p/>
        </p:txBody>
      </p:sp>
      <p:pic>
        <p:nvPicPr>
          <p:cNvPr descr="social_google-01.png" id="55" name="Google Shape;55;p16"/>
          <p:cNvPicPr preferRelativeResize="0"/>
          <p:nvPr/>
        </p:nvPicPr>
        <p:blipFill>
          <a:blip r:embed="rId2">
            <a:alphaModFix/>
          </a:blip>
          <a:stretch>
            <a:fillRect/>
          </a:stretch>
        </p:blipFill>
        <p:spPr>
          <a:xfrm>
            <a:off x="1921550" y="3260550"/>
            <a:ext cx="317419" cy="317419"/>
          </a:xfrm>
          <a:prstGeom prst="rect">
            <a:avLst/>
          </a:prstGeom>
          <a:noFill/>
          <a:ln>
            <a:noFill/>
          </a:ln>
        </p:spPr>
      </p:pic>
      <p:pic>
        <p:nvPicPr>
          <p:cNvPr descr="social_linkedin-01.png" id="56" name="Google Shape;56;p16"/>
          <p:cNvPicPr preferRelativeResize="0"/>
          <p:nvPr/>
        </p:nvPicPr>
        <p:blipFill>
          <a:blip r:embed="rId3">
            <a:alphaModFix/>
          </a:blip>
          <a:stretch>
            <a:fillRect/>
          </a:stretch>
        </p:blipFill>
        <p:spPr>
          <a:xfrm>
            <a:off x="1921550" y="3728719"/>
            <a:ext cx="317419" cy="317419"/>
          </a:xfrm>
          <a:prstGeom prst="rect">
            <a:avLst/>
          </a:prstGeom>
          <a:noFill/>
          <a:ln>
            <a:noFill/>
          </a:ln>
        </p:spPr>
      </p:pic>
      <p:pic>
        <p:nvPicPr>
          <p:cNvPr descr="social_youtube-01.png" id="57" name="Google Shape;57;p16"/>
          <p:cNvPicPr preferRelativeResize="0"/>
          <p:nvPr/>
        </p:nvPicPr>
        <p:blipFill>
          <a:blip r:embed="rId4">
            <a:alphaModFix/>
          </a:blip>
          <a:stretch>
            <a:fillRect/>
          </a:stretch>
        </p:blipFill>
        <p:spPr>
          <a:xfrm>
            <a:off x="1921550" y="4196888"/>
            <a:ext cx="317419" cy="317419"/>
          </a:xfrm>
          <a:prstGeom prst="rect">
            <a:avLst/>
          </a:prstGeom>
          <a:noFill/>
          <a:ln>
            <a:noFill/>
          </a:ln>
        </p:spPr>
      </p:pic>
      <p:pic>
        <p:nvPicPr>
          <p:cNvPr descr="social_facebook-01.png" id="58" name="Google Shape;58;p16"/>
          <p:cNvPicPr preferRelativeResize="0"/>
          <p:nvPr/>
        </p:nvPicPr>
        <p:blipFill>
          <a:blip r:embed="rId5">
            <a:alphaModFix/>
          </a:blip>
          <a:stretch>
            <a:fillRect/>
          </a:stretch>
        </p:blipFill>
        <p:spPr>
          <a:xfrm>
            <a:off x="4722125" y="3260550"/>
            <a:ext cx="317419" cy="317419"/>
          </a:xfrm>
          <a:prstGeom prst="rect">
            <a:avLst/>
          </a:prstGeom>
          <a:noFill/>
          <a:ln>
            <a:noFill/>
          </a:ln>
        </p:spPr>
      </p:pic>
      <p:pic>
        <p:nvPicPr>
          <p:cNvPr descr="social_twitter-01.png" id="59" name="Google Shape;59;p16"/>
          <p:cNvPicPr preferRelativeResize="0"/>
          <p:nvPr/>
        </p:nvPicPr>
        <p:blipFill>
          <a:blip r:embed="rId6">
            <a:alphaModFix/>
          </a:blip>
          <a:stretch>
            <a:fillRect/>
          </a:stretch>
        </p:blipFill>
        <p:spPr>
          <a:xfrm>
            <a:off x="4722125" y="3728719"/>
            <a:ext cx="317419" cy="317419"/>
          </a:xfrm>
          <a:prstGeom prst="rect">
            <a:avLst/>
          </a:prstGeom>
          <a:noFill/>
          <a:ln>
            <a:noFill/>
          </a:ln>
        </p:spPr>
      </p:pic>
      <p:sp>
        <p:nvSpPr>
          <p:cNvPr id="60" name="Google Shape;60;p16"/>
          <p:cNvSpPr txBox="1"/>
          <p:nvPr>
            <p:ph idx="1" type="subTitle"/>
          </p:nvPr>
        </p:nvSpPr>
        <p:spPr>
          <a:xfrm>
            <a:off x="2276725" y="326478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61" name="Google Shape;61;p16"/>
          <p:cNvSpPr txBox="1"/>
          <p:nvPr>
            <p:ph idx="2" type="subTitle"/>
          </p:nvPr>
        </p:nvSpPr>
        <p:spPr>
          <a:xfrm>
            <a:off x="2276725" y="3732403"/>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62" name="Google Shape;62;p16"/>
          <p:cNvSpPr txBox="1"/>
          <p:nvPr>
            <p:ph idx="3" type="subTitle"/>
          </p:nvPr>
        </p:nvSpPr>
        <p:spPr>
          <a:xfrm>
            <a:off x="2276725" y="419687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63" name="Google Shape;63;p16"/>
          <p:cNvSpPr txBox="1"/>
          <p:nvPr>
            <p:ph idx="4" type="subTitle"/>
          </p:nvPr>
        </p:nvSpPr>
        <p:spPr>
          <a:xfrm>
            <a:off x="5069150" y="326478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64" name="Google Shape;64;p16"/>
          <p:cNvSpPr txBox="1"/>
          <p:nvPr>
            <p:ph idx="5" type="subTitle"/>
          </p:nvPr>
        </p:nvSpPr>
        <p:spPr>
          <a:xfrm>
            <a:off x="5069150" y="3732403"/>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TITLE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7"/>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4000">
                <a:solidFill>
                  <a:srgbClr val="FFFFFF"/>
                </a:solidFill>
                <a:latin typeface="Overpass"/>
                <a:ea typeface="Overpass"/>
                <a:cs typeface="Overpass"/>
                <a:sym typeface="Overpass"/>
              </a:defRPr>
            </a:lvl1pPr>
            <a:lvl2pPr lvl="1" rtl="0">
              <a:spcBef>
                <a:spcPts val="0"/>
              </a:spcBef>
              <a:spcAft>
                <a:spcPts val="0"/>
              </a:spcAft>
              <a:buNone/>
              <a:defRPr b="1">
                <a:latin typeface="Overpass"/>
                <a:ea typeface="Overpass"/>
                <a:cs typeface="Overpass"/>
                <a:sym typeface="Overpass"/>
              </a:defRPr>
            </a:lvl2pPr>
            <a:lvl3pPr lvl="2" rtl="0">
              <a:spcBef>
                <a:spcPts val="0"/>
              </a:spcBef>
              <a:spcAft>
                <a:spcPts val="0"/>
              </a:spcAft>
              <a:buNone/>
              <a:defRPr b="1">
                <a:latin typeface="Overpass"/>
                <a:ea typeface="Overpass"/>
                <a:cs typeface="Overpass"/>
                <a:sym typeface="Overpass"/>
              </a:defRPr>
            </a:lvl3pPr>
            <a:lvl4pPr lvl="3" rtl="0">
              <a:spcBef>
                <a:spcPts val="0"/>
              </a:spcBef>
              <a:spcAft>
                <a:spcPts val="0"/>
              </a:spcAft>
              <a:buNone/>
              <a:defRPr b="1">
                <a:latin typeface="Overpass"/>
                <a:ea typeface="Overpass"/>
                <a:cs typeface="Overpass"/>
                <a:sym typeface="Overpass"/>
              </a:defRPr>
            </a:lvl4pPr>
            <a:lvl5pPr lvl="4" rtl="0">
              <a:spcBef>
                <a:spcPts val="0"/>
              </a:spcBef>
              <a:spcAft>
                <a:spcPts val="0"/>
              </a:spcAft>
              <a:buNone/>
              <a:defRPr b="1">
                <a:latin typeface="Overpass"/>
                <a:ea typeface="Overpass"/>
                <a:cs typeface="Overpass"/>
                <a:sym typeface="Overpass"/>
              </a:defRPr>
            </a:lvl5pPr>
            <a:lvl6pPr lvl="5" rtl="0">
              <a:spcBef>
                <a:spcPts val="0"/>
              </a:spcBef>
              <a:spcAft>
                <a:spcPts val="0"/>
              </a:spcAft>
              <a:buNone/>
              <a:defRPr b="1">
                <a:latin typeface="Overpass"/>
                <a:ea typeface="Overpass"/>
                <a:cs typeface="Overpass"/>
                <a:sym typeface="Overpass"/>
              </a:defRPr>
            </a:lvl6pPr>
            <a:lvl7pPr lvl="6" rtl="0">
              <a:spcBef>
                <a:spcPts val="0"/>
              </a:spcBef>
              <a:spcAft>
                <a:spcPts val="0"/>
              </a:spcAft>
              <a:buNone/>
              <a:defRPr b="1">
                <a:latin typeface="Overpass"/>
                <a:ea typeface="Overpass"/>
                <a:cs typeface="Overpass"/>
                <a:sym typeface="Overpass"/>
              </a:defRPr>
            </a:lvl7pPr>
            <a:lvl8pPr lvl="7" rtl="0">
              <a:spcBef>
                <a:spcPts val="0"/>
              </a:spcBef>
              <a:spcAft>
                <a:spcPts val="0"/>
              </a:spcAft>
              <a:buNone/>
              <a:defRPr b="1">
                <a:latin typeface="Overpass"/>
                <a:ea typeface="Overpass"/>
                <a:cs typeface="Overpass"/>
                <a:sym typeface="Overpass"/>
              </a:defRPr>
            </a:lvl8pPr>
            <a:lvl9pPr lvl="8" rtl="0">
              <a:spcBef>
                <a:spcPts val="0"/>
              </a:spcBef>
              <a:spcAft>
                <a:spcPts val="0"/>
              </a:spcAft>
              <a:buNone/>
              <a:defRPr b="1">
                <a:latin typeface="Overpass"/>
                <a:ea typeface="Overpass"/>
                <a:cs typeface="Overpass"/>
                <a:sym typeface="Overpass"/>
              </a:defRPr>
            </a:lvl9pPr>
          </a:lstStyle>
          <a:p/>
        </p:txBody>
      </p:sp>
      <p:pic>
        <p:nvPicPr>
          <p:cNvPr descr="social_google-01.png" id="67" name="Google Shape;67;p17"/>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descr="social_linkedin-01.png" id="68" name="Google Shape;68;p17"/>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descr="social_youtube-01.png" id="69" name="Google Shape;69;p17"/>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descr="social_facebook-01.png" id="70" name="Google Shape;70;p17"/>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descr="social_twitter-01.png" id="71" name="Google Shape;71;p17"/>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72" name="Google Shape;72;p17"/>
          <p:cNvSpPr txBox="1"/>
          <p:nvPr>
            <p:ph idx="1" type="subTitle"/>
          </p:nvPr>
        </p:nvSpPr>
        <p:spPr>
          <a:xfrm>
            <a:off x="2276725" y="326478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73" name="Google Shape;73;p17"/>
          <p:cNvSpPr txBox="1"/>
          <p:nvPr>
            <p:ph idx="2" type="subTitle"/>
          </p:nvPr>
        </p:nvSpPr>
        <p:spPr>
          <a:xfrm>
            <a:off x="2276725" y="3732403"/>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74" name="Google Shape;74;p17"/>
          <p:cNvSpPr txBox="1"/>
          <p:nvPr>
            <p:ph idx="3" type="subTitle"/>
          </p:nvPr>
        </p:nvSpPr>
        <p:spPr>
          <a:xfrm>
            <a:off x="2276725" y="419687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75" name="Google Shape;75;p17"/>
          <p:cNvSpPr txBox="1"/>
          <p:nvPr>
            <p:ph idx="4" type="subTitle"/>
          </p:nvPr>
        </p:nvSpPr>
        <p:spPr>
          <a:xfrm>
            <a:off x="5069150" y="326478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76" name="Google Shape;76;p17"/>
          <p:cNvSpPr txBox="1"/>
          <p:nvPr>
            <p:ph idx="5" type="subTitle"/>
          </p:nvPr>
        </p:nvSpPr>
        <p:spPr>
          <a:xfrm>
            <a:off x="5069150" y="3732403"/>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TITLE_1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8"/>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4000">
                <a:solidFill>
                  <a:srgbClr val="FFFFFF"/>
                </a:solidFill>
                <a:latin typeface="Overpass"/>
                <a:ea typeface="Overpass"/>
                <a:cs typeface="Overpass"/>
                <a:sym typeface="Overpass"/>
              </a:defRPr>
            </a:lvl1pPr>
            <a:lvl2pPr lvl="1" rtl="0">
              <a:spcBef>
                <a:spcPts val="0"/>
              </a:spcBef>
              <a:spcAft>
                <a:spcPts val="0"/>
              </a:spcAft>
              <a:buNone/>
              <a:defRPr b="1">
                <a:latin typeface="Overpass"/>
                <a:ea typeface="Overpass"/>
                <a:cs typeface="Overpass"/>
                <a:sym typeface="Overpass"/>
              </a:defRPr>
            </a:lvl2pPr>
            <a:lvl3pPr lvl="2" rtl="0">
              <a:spcBef>
                <a:spcPts val="0"/>
              </a:spcBef>
              <a:spcAft>
                <a:spcPts val="0"/>
              </a:spcAft>
              <a:buNone/>
              <a:defRPr b="1">
                <a:latin typeface="Overpass"/>
                <a:ea typeface="Overpass"/>
                <a:cs typeface="Overpass"/>
                <a:sym typeface="Overpass"/>
              </a:defRPr>
            </a:lvl3pPr>
            <a:lvl4pPr lvl="3" rtl="0">
              <a:spcBef>
                <a:spcPts val="0"/>
              </a:spcBef>
              <a:spcAft>
                <a:spcPts val="0"/>
              </a:spcAft>
              <a:buNone/>
              <a:defRPr b="1">
                <a:latin typeface="Overpass"/>
                <a:ea typeface="Overpass"/>
                <a:cs typeface="Overpass"/>
                <a:sym typeface="Overpass"/>
              </a:defRPr>
            </a:lvl4pPr>
            <a:lvl5pPr lvl="4" rtl="0">
              <a:spcBef>
                <a:spcPts val="0"/>
              </a:spcBef>
              <a:spcAft>
                <a:spcPts val="0"/>
              </a:spcAft>
              <a:buNone/>
              <a:defRPr b="1">
                <a:latin typeface="Overpass"/>
                <a:ea typeface="Overpass"/>
                <a:cs typeface="Overpass"/>
                <a:sym typeface="Overpass"/>
              </a:defRPr>
            </a:lvl5pPr>
            <a:lvl6pPr lvl="5" rtl="0">
              <a:spcBef>
                <a:spcPts val="0"/>
              </a:spcBef>
              <a:spcAft>
                <a:spcPts val="0"/>
              </a:spcAft>
              <a:buNone/>
              <a:defRPr b="1">
                <a:latin typeface="Overpass"/>
                <a:ea typeface="Overpass"/>
                <a:cs typeface="Overpass"/>
                <a:sym typeface="Overpass"/>
              </a:defRPr>
            </a:lvl6pPr>
            <a:lvl7pPr lvl="6" rtl="0">
              <a:spcBef>
                <a:spcPts val="0"/>
              </a:spcBef>
              <a:spcAft>
                <a:spcPts val="0"/>
              </a:spcAft>
              <a:buNone/>
              <a:defRPr b="1">
                <a:latin typeface="Overpass"/>
                <a:ea typeface="Overpass"/>
                <a:cs typeface="Overpass"/>
                <a:sym typeface="Overpass"/>
              </a:defRPr>
            </a:lvl7pPr>
            <a:lvl8pPr lvl="7" rtl="0">
              <a:spcBef>
                <a:spcPts val="0"/>
              </a:spcBef>
              <a:spcAft>
                <a:spcPts val="0"/>
              </a:spcAft>
              <a:buNone/>
              <a:defRPr b="1">
                <a:latin typeface="Overpass"/>
                <a:ea typeface="Overpass"/>
                <a:cs typeface="Overpass"/>
                <a:sym typeface="Overpass"/>
              </a:defRPr>
            </a:lvl8pPr>
            <a:lvl9pPr lvl="8" rtl="0">
              <a:spcBef>
                <a:spcPts val="0"/>
              </a:spcBef>
              <a:spcAft>
                <a:spcPts val="0"/>
              </a:spcAft>
              <a:buNone/>
              <a:defRPr b="1">
                <a:latin typeface="Overpass"/>
                <a:ea typeface="Overpass"/>
                <a:cs typeface="Overpass"/>
                <a:sym typeface="Overpass"/>
              </a:defRPr>
            </a:lvl9pPr>
          </a:lstStyle>
          <a:p/>
        </p:txBody>
      </p:sp>
      <p:pic>
        <p:nvPicPr>
          <p:cNvPr descr="social_google-01.png" id="79" name="Google Shape;79;p18"/>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descr="social_linkedin-01.png" id="80" name="Google Shape;80;p18"/>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descr="social_youtube-01.png" id="81" name="Google Shape;81;p18"/>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descr="social_facebook-01.png" id="82" name="Google Shape;82;p18"/>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descr="social_twitter-01.png" id="83" name="Google Shape;83;p18"/>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84" name="Google Shape;84;p18"/>
          <p:cNvSpPr txBox="1"/>
          <p:nvPr>
            <p:ph idx="1" type="subTitle"/>
          </p:nvPr>
        </p:nvSpPr>
        <p:spPr>
          <a:xfrm>
            <a:off x="2276725" y="326478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85" name="Google Shape;85;p18"/>
          <p:cNvSpPr txBox="1"/>
          <p:nvPr>
            <p:ph idx="2" type="subTitle"/>
          </p:nvPr>
        </p:nvSpPr>
        <p:spPr>
          <a:xfrm>
            <a:off x="2276725" y="3732403"/>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86" name="Google Shape;86;p18"/>
          <p:cNvSpPr txBox="1"/>
          <p:nvPr>
            <p:ph idx="3" type="subTitle"/>
          </p:nvPr>
        </p:nvSpPr>
        <p:spPr>
          <a:xfrm>
            <a:off x="2276725" y="419687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87" name="Google Shape;87;p18"/>
          <p:cNvSpPr txBox="1"/>
          <p:nvPr>
            <p:ph idx="4" type="subTitle"/>
          </p:nvPr>
        </p:nvSpPr>
        <p:spPr>
          <a:xfrm>
            <a:off x="5069150" y="326478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88" name="Google Shape;88;p18"/>
          <p:cNvSpPr txBox="1"/>
          <p:nvPr>
            <p:ph idx="5" type="subTitle"/>
          </p:nvPr>
        </p:nvSpPr>
        <p:spPr>
          <a:xfrm>
            <a:off x="5069150" y="3732403"/>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headline only">
    <p:spTree>
      <p:nvGrpSpPr>
        <p:cNvPr id="93" name="Shape 93"/>
        <p:cNvGrpSpPr/>
        <p:nvPr/>
      </p:nvGrpSpPr>
      <p:grpSpPr>
        <a:xfrm>
          <a:off x="0" y="0"/>
          <a:ext cx="0" cy="0"/>
          <a:chOff x="0" y="0"/>
          <a:chExt cx="0" cy="0"/>
        </a:xfrm>
      </p:grpSpPr>
      <p:sp>
        <p:nvSpPr>
          <p:cNvPr id="94" name="Google Shape;94;p20"/>
          <p:cNvSpPr txBox="1"/>
          <p:nvPr>
            <p:ph type="title"/>
          </p:nvPr>
        </p:nvSpPr>
        <p:spPr>
          <a:xfrm>
            <a:off x="685800" y="1771650"/>
            <a:ext cx="77724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
        <p:nvSpPr>
          <p:cNvPr id="95" name="Google Shape;95;p20"/>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96" name="Google Shape;96;p20"/>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97" name="Shape 97"/>
        <p:cNvGrpSpPr/>
        <p:nvPr/>
      </p:nvGrpSpPr>
      <p:grpSpPr>
        <a:xfrm>
          <a:off x="0" y="0"/>
          <a:ext cx="0" cy="0"/>
          <a:chOff x="0" y="0"/>
          <a:chExt cx="0" cy="0"/>
        </a:xfrm>
      </p:grpSpPr>
      <p:sp>
        <p:nvSpPr>
          <p:cNvPr id="98" name="Google Shape;98;p21"/>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Overpass"/>
              <a:buNone/>
              <a:defRPr b="0" i="0" sz="800" u="none" cap="none" strike="noStrike">
                <a:solidFill>
                  <a:srgbClr val="4C4C4C"/>
                </a:solidFill>
                <a:latin typeface="Overpass"/>
                <a:ea typeface="Overpass"/>
                <a:cs typeface="Overpass"/>
                <a:sym typeface="Overpass"/>
              </a:defRPr>
            </a:lvl1pPr>
            <a:lvl2pPr lvl="1" marR="0" rtl="0" algn="l">
              <a:lnSpc>
                <a:spcPct val="100000"/>
              </a:lnSpc>
              <a:spcBef>
                <a:spcPts val="0"/>
              </a:spcBef>
              <a:spcAft>
                <a:spcPts val="0"/>
              </a:spcAft>
              <a:buClr>
                <a:schemeClr val="dk1"/>
              </a:buClr>
              <a:buSzPts val="1400"/>
              <a:buFont typeface="Overpass"/>
              <a:buNone/>
              <a:defRPr b="0" i="0" sz="1800" u="none" cap="none" strike="noStrike">
                <a:solidFill>
                  <a:schemeClr val="dk1"/>
                </a:solidFill>
                <a:latin typeface="Overpass"/>
                <a:ea typeface="Overpass"/>
                <a:cs typeface="Overpass"/>
                <a:sym typeface="Overpass"/>
              </a:defRPr>
            </a:lvl2pPr>
            <a:lvl3pPr lvl="2" marR="0" rtl="0" algn="l">
              <a:lnSpc>
                <a:spcPct val="100000"/>
              </a:lnSpc>
              <a:spcBef>
                <a:spcPts val="0"/>
              </a:spcBef>
              <a:spcAft>
                <a:spcPts val="0"/>
              </a:spcAft>
              <a:buClr>
                <a:schemeClr val="dk1"/>
              </a:buClr>
              <a:buSzPts val="1400"/>
              <a:buFont typeface="Overpass"/>
              <a:buNone/>
              <a:defRPr b="0" i="0" sz="1800" u="none" cap="none" strike="noStrike">
                <a:solidFill>
                  <a:schemeClr val="dk1"/>
                </a:solidFill>
                <a:latin typeface="Overpass"/>
                <a:ea typeface="Overpass"/>
                <a:cs typeface="Overpass"/>
                <a:sym typeface="Overpass"/>
              </a:defRPr>
            </a:lvl3pPr>
            <a:lvl4pPr lvl="3" marR="0" rtl="0" algn="l">
              <a:lnSpc>
                <a:spcPct val="100000"/>
              </a:lnSpc>
              <a:spcBef>
                <a:spcPts val="0"/>
              </a:spcBef>
              <a:spcAft>
                <a:spcPts val="0"/>
              </a:spcAft>
              <a:buClr>
                <a:schemeClr val="dk1"/>
              </a:buClr>
              <a:buSzPts val="1400"/>
              <a:buFont typeface="Overpass"/>
              <a:buNone/>
              <a:defRPr b="0" i="0" sz="1800" u="none" cap="none" strike="noStrike">
                <a:solidFill>
                  <a:schemeClr val="dk1"/>
                </a:solidFill>
                <a:latin typeface="Overpass"/>
                <a:ea typeface="Overpass"/>
                <a:cs typeface="Overpass"/>
                <a:sym typeface="Overpass"/>
              </a:defRPr>
            </a:lvl4pPr>
            <a:lvl5pPr lvl="4" marR="0" rtl="0" algn="l">
              <a:lnSpc>
                <a:spcPct val="100000"/>
              </a:lnSpc>
              <a:spcBef>
                <a:spcPts val="0"/>
              </a:spcBef>
              <a:spcAft>
                <a:spcPts val="0"/>
              </a:spcAft>
              <a:buClr>
                <a:schemeClr val="dk1"/>
              </a:buClr>
              <a:buSzPts val="1400"/>
              <a:buFont typeface="Overpass"/>
              <a:buNone/>
              <a:defRPr b="0" i="0" sz="1800" u="none" cap="none" strike="noStrike">
                <a:solidFill>
                  <a:schemeClr val="dk1"/>
                </a:solidFill>
                <a:latin typeface="Overpass"/>
                <a:ea typeface="Overpass"/>
                <a:cs typeface="Overpass"/>
                <a:sym typeface="Overpass"/>
              </a:defRPr>
            </a:lvl5pPr>
            <a:lvl6pPr lvl="5" marR="0" rtl="0" algn="l">
              <a:lnSpc>
                <a:spcPct val="100000"/>
              </a:lnSpc>
              <a:spcBef>
                <a:spcPts val="0"/>
              </a:spcBef>
              <a:spcAft>
                <a:spcPts val="0"/>
              </a:spcAft>
              <a:buClr>
                <a:schemeClr val="dk1"/>
              </a:buClr>
              <a:buSzPts val="1400"/>
              <a:buFont typeface="Overpass"/>
              <a:buNone/>
              <a:defRPr b="0" i="0" sz="1800" u="none" cap="none" strike="noStrike">
                <a:solidFill>
                  <a:schemeClr val="dk1"/>
                </a:solidFill>
                <a:latin typeface="Overpass"/>
                <a:ea typeface="Overpass"/>
                <a:cs typeface="Overpass"/>
                <a:sym typeface="Overpass"/>
              </a:defRPr>
            </a:lvl6pPr>
            <a:lvl7pPr lvl="6" marR="0" rtl="0" algn="l">
              <a:lnSpc>
                <a:spcPct val="100000"/>
              </a:lnSpc>
              <a:spcBef>
                <a:spcPts val="0"/>
              </a:spcBef>
              <a:spcAft>
                <a:spcPts val="0"/>
              </a:spcAft>
              <a:buClr>
                <a:schemeClr val="dk1"/>
              </a:buClr>
              <a:buSzPts val="1400"/>
              <a:buFont typeface="Overpass"/>
              <a:buNone/>
              <a:defRPr b="0" i="0" sz="1800" u="none" cap="none" strike="noStrike">
                <a:solidFill>
                  <a:schemeClr val="dk1"/>
                </a:solidFill>
                <a:latin typeface="Overpass"/>
                <a:ea typeface="Overpass"/>
                <a:cs typeface="Overpass"/>
                <a:sym typeface="Overpass"/>
              </a:defRPr>
            </a:lvl7pPr>
            <a:lvl8pPr lvl="7" marR="0" rtl="0" algn="l">
              <a:lnSpc>
                <a:spcPct val="100000"/>
              </a:lnSpc>
              <a:spcBef>
                <a:spcPts val="0"/>
              </a:spcBef>
              <a:spcAft>
                <a:spcPts val="0"/>
              </a:spcAft>
              <a:buClr>
                <a:schemeClr val="dk1"/>
              </a:buClr>
              <a:buSzPts val="1400"/>
              <a:buFont typeface="Overpass"/>
              <a:buNone/>
              <a:defRPr b="0" i="0" sz="1800" u="none" cap="none" strike="noStrike">
                <a:solidFill>
                  <a:schemeClr val="dk1"/>
                </a:solidFill>
                <a:latin typeface="Overpass"/>
                <a:ea typeface="Overpass"/>
                <a:cs typeface="Overpass"/>
                <a:sym typeface="Overpass"/>
              </a:defRPr>
            </a:lvl8pPr>
            <a:lvl9pPr lvl="8" marR="0" rtl="0" algn="l">
              <a:lnSpc>
                <a:spcPct val="100000"/>
              </a:lnSpc>
              <a:spcBef>
                <a:spcPts val="0"/>
              </a:spcBef>
              <a:spcAft>
                <a:spcPts val="0"/>
              </a:spcAft>
              <a:buClr>
                <a:schemeClr val="dk1"/>
              </a:buClr>
              <a:buSzPts val="1400"/>
              <a:buFont typeface="Overpass"/>
              <a:buNone/>
              <a:defRPr b="0" i="0" sz="1800" u="none" cap="none" strike="noStrike">
                <a:solidFill>
                  <a:schemeClr val="dk1"/>
                </a:solidFill>
                <a:latin typeface="Overpass"/>
                <a:ea typeface="Overpass"/>
                <a:cs typeface="Overpass"/>
                <a:sym typeface="Overpass"/>
              </a:defRPr>
            </a:lvl9pPr>
          </a:lstStyle>
          <a:p/>
        </p:txBody>
      </p:sp>
      <p:sp>
        <p:nvSpPr>
          <p:cNvPr id="99" name="Google Shape;99;p21"/>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Overpass"/>
              <a:buNone/>
              <a:defRPr b="0" i="0" sz="800" u="none" cap="none" strike="noStrike">
                <a:solidFill>
                  <a:schemeClr val="dk1"/>
                </a:solidFill>
                <a:latin typeface="Overpass"/>
                <a:ea typeface="Overpass"/>
                <a:cs typeface="Overpass"/>
                <a:sym typeface="Overpass"/>
              </a:defRPr>
            </a:lvl1pPr>
            <a:lvl2pPr indent="0" lvl="1" marL="0" marR="0" rtl="0" algn="r">
              <a:lnSpc>
                <a:spcPct val="100000"/>
              </a:lnSpc>
              <a:spcBef>
                <a:spcPts val="0"/>
              </a:spcBef>
              <a:spcAft>
                <a:spcPts val="0"/>
              </a:spcAft>
              <a:buClr>
                <a:schemeClr val="dk1"/>
              </a:buClr>
              <a:buSzPts val="800"/>
              <a:buFont typeface="Overpass"/>
              <a:buNone/>
              <a:defRPr b="0" i="0" sz="800" u="none" cap="none" strike="noStrike">
                <a:solidFill>
                  <a:schemeClr val="dk1"/>
                </a:solidFill>
                <a:latin typeface="Overpass"/>
                <a:ea typeface="Overpass"/>
                <a:cs typeface="Overpass"/>
                <a:sym typeface="Overpass"/>
              </a:defRPr>
            </a:lvl2pPr>
            <a:lvl3pPr indent="0" lvl="2" marL="0" marR="0" rtl="0" algn="r">
              <a:lnSpc>
                <a:spcPct val="100000"/>
              </a:lnSpc>
              <a:spcBef>
                <a:spcPts val="0"/>
              </a:spcBef>
              <a:spcAft>
                <a:spcPts val="0"/>
              </a:spcAft>
              <a:buClr>
                <a:schemeClr val="dk1"/>
              </a:buClr>
              <a:buSzPts val="800"/>
              <a:buFont typeface="Overpass"/>
              <a:buNone/>
              <a:defRPr b="0" i="0" sz="800" u="none" cap="none" strike="noStrike">
                <a:solidFill>
                  <a:schemeClr val="dk1"/>
                </a:solidFill>
                <a:latin typeface="Overpass"/>
                <a:ea typeface="Overpass"/>
                <a:cs typeface="Overpass"/>
                <a:sym typeface="Overpass"/>
              </a:defRPr>
            </a:lvl3pPr>
            <a:lvl4pPr indent="0" lvl="3" marL="0" marR="0" rtl="0" algn="r">
              <a:lnSpc>
                <a:spcPct val="100000"/>
              </a:lnSpc>
              <a:spcBef>
                <a:spcPts val="0"/>
              </a:spcBef>
              <a:spcAft>
                <a:spcPts val="0"/>
              </a:spcAft>
              <a:buClr>
                <a:schemeClr val="dk1"/>
              </a:buClr>
              <a:buSzPts val="800"/>
              <a:buFont typeface="Overpass"/>
              <a:buNone/>
              <a:defRPr b="0" i="0" sz="800" u="none" cap="none" strike="noStrike">
                <a:solidFill>
                  <a:schemeClr val="dk1"/>
                </a:solidFill>
                <a:latin typeface="Overpass"/>
                <a:ea typeface="Overpass"/>
                <a:cs typeface="Overpass"/>
                <a:sym typeface="Overpass"/>
              </a:defRPr>
            </a:lvl4pPr>
            <a:lvl5pPr indent="0" lvl="4" marL="0" marR="0" rtl="0" algn="r">
              <a:lnSpc>
                <a:spcPct val="100000"/>
              </a:lnSpc>
              <a:spcBef>
                <a:spcPts val="0"/>
              </a:spcBef>
              <a:spcAft>
                <a:spcPts val="0"/>
              </a:spcAft>
              <a:buClr>
                <a:schemeClr val="dk1"/>
              </a:buClr>
              <a:buSzPts val="800"/>
              <a:buFont typeface="Overpass"/>
              <a:buNone/>
              <a:defRPr b="0" i="0" sz="800" u="none" cap="none" strike="noStrike">
                <a:solidFill>
                  <a:schemeClr val="dk1"/>
                </a:solidFill>
                <a:latin typeface="Overpass"/>
                <a:ea typeface="Overpass"/>
                <a:cs typeface="Overpass"/>
                <a:sym typeface="Overpass"/>
              </a:defRPr>
            </a:lvl5pPr>
            <a:lvl6pPr indent="0" lvl="5" marL="0" marR="0" rtl="0" algn="r">
              <a:lnSpc>
                <a:spcPct val="100000"/>
              </a:lnSpc>
              <a:spcBef>
                <a:spcPts val="0"/>
              </a:spcBef>
              <a:spcAft>
                <a:spcPts val="0"/>
              </a:spcAft>
              <a:buClr>
                <a:schemeClr val="dk1"/>
              </a:buClr>
              <a:buSzPts val="800"/>
              <a:buFont typeface="Overpass"/>
              <a:buNone/>
              <a:defRPr b="0" i="0" sz="800" u="none" cap="none" strike="noStrike">
                <a:solidFill>
                  <a:schemeClr val="dk1"/>
                </a:solidFill>
                <a:latin typeface="Overpass"/>
                <a:ea typeface="Overpass"/>
                <a:cs typeface="Overpass"/>
                <a:sym typeface="Overpass"/>
              </a:defRPr>
            </a:lvl6pPr>
            <a:lvl7pPr indent="0" lvl="6" marL="0" marR="0" rtl="0" algn="r">
              <a:lnSpc>
                <a:spcPct val="100000"/>
              </a:lnSpc>
              <a:spcBef>
                <a:spcPts val="0"/>
              </a:spcBef>
              <a:spcAft>
                <a:spcPts val="0"/>
              </a:spcAft>
              <a:buClr>
                <a:schemeClr val="dk1"/>
              </a:buClr>
              <a:buSzPts val="800"/>
              <a:buFont typeface="Overpass"/>
              <a:buNone/>
              <a:defRPr b="0" i="0" sz="800" u="none" cap="none" strike="noStrike">
                <a:solidFill>
                  <a:schemeClr val="dk1"/>
                </a:solidFill>
                <a:latin typeface="Overpass"/>
                <a:ea typeface="Overpass"/>
                <a:cs typeface="Overpass"/>
                <a:sym typeface="Overpass"/>
              </a:defRPr>
            </a:lvl7pPr>
            <a:lvl8pPr indent="0" lvl="7" marL="0" marR="0" rtl="0" algn="r">
              <a:lnSpc>
                <a:spcPct val="100000"/>
              </a:lnSpc>
              <a:spcBef>
                <a:spcPts val="0"/>
              </a:spcBef>
              <a:spcAft>
                <a:spcPts val="0"/>
              </a:spcAft>
              <a:buClr>
                <a:schemeClr val="dk1"/>
              </a:buClr>
              <a:buSzPts val="800"/>
              <a:buFont typeface="Overpass"/>
              <a:buNone/>
              <a:defRPr b="0" i="0" sz="800" u="none" cap="none" strike="noStrike">
                <a:solidFill>
                  <a:schemeClr val="dk1"/>
                </a:solidFill>
                <a:latin typeface="Overpass"/>
                <a:ea typeface="Overpass"/>
                <a:cs typeface="Overpass"/>
                <a:sym typeface="Overpass"/>
              </a:defRPr>
            </a:lvl8pPr>
            <a:lvl9pPr indent="0" lvl="8" marL="0" marR="0" rtl="0" algn="r">
              <a:lnSpc>
                <a:spcPct val="100000"/>
              </a:lnSpc>
              <a:spcBef>
                <a:spcPts val="0"/>
              </a:spcBef>
              <a:spcAft>
                <a:spcPts val="0"/>
              </a:spcAft>
              <a:buClr>
                <a:schemeClr val="dk1"/>
              </a:buClr>
              <a:buSzPts val="800"/>
              <a:buFont typeface="Overpass"/>
              <a:buNone/>
              <a:defRPr b="0" i="0" sz="800" u="none" cap="none" strike="noStrike">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21"/>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Overpass"/>
              <a:buNone/>
              <a:defRPr b="1" i="0" sz="2800" u="none" cap="none" strike="noStrike">
                <a:solidFill>
                  <a:srgbClr val="000000"/>
                </a:solidFill>
                <a:latin typeface="Overpass"/>
                <a:ea typeface="Overpass"/>
                <a:cs typeface="Overpass"/>
                <a:sym typeface="Overpass"/>
              </a:defRPr>
            </a:lvl1pPr>
            <a:lvl2pPr lvl="1"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2pPr>
            <a:lvl3pPr lvl="2"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3pPr>
            <a:lvl4pPr lvl="3"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4pPr>
            <a:lvl5pPr lvl="4"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5pPr>
            <a:lvl6pPr lvl="5"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6pPr>
            <a:lvl7pPr lvl="6"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7pPr>
            <a:lvl8pPr lvl="7"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8pPr>
            <a:lvl9pPr lvl="8"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9pPr>
          </a:lstStyle>
          <a:p/>
        </p:txBody>
      </p:sp>
      <p:sp>
        <p:nvSpPr>
          <p:cNvPr id="101" name="Google Shape;101;p21"/>
          <p:cNvSpPr txBox="1"/>
          <p:nvPr>
            <p:ph idx="1" type="body"/>
          </p:nvPr>
        </p:nvSpPr>
        <p:spPr>
          <a:xfrm>
            <a:off x="685800" y="1096024"/>
            <a:ext cx="7772400" cy="330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0000"/>
              </a:lnSpc>
              <a:spcBef>
                <a:spcPts val="240"/>
              </a:spcBef>
              <a:spcAft>
                <a:spcPts val="0"/>
              </a:spcAft>
              <a:buClr>
                <a:srgbClr val="000000"/>
              </a:buClr>
              <a:buSzPts val="1800"/>
              <a:buFont typeface="Overpass"/>
              <a:buChar char="•"/>
              <a:defRPr b="1" i="0" sz="1800" u="none" cap="none" strike="noStrike">
                <a:solidFill>
                  <a:srgbClr val="000000"/>
                </a:solidFill>
                <a:latin typeface="Overpass"/>
                <a:ea typeface="Overpass"/>
                <a:cs typeface="Overpass"/>
                <a:sym typeface="Overpass"/>
              </a:defRPr>
            </a:lvl1pPr>
            <a:lvl2pPr indent="-342900" lvl="1" marL="914400" marR="0" rtl="0" algn="l">
              <a:lnSpc>
                <a:spcPct val="110000"/>
              </a:lnSpc>
              <a:spcBef>
                <a:spcPts val="240"/>
              </a:spcBef>
              <a:spcAft>
                <a:spcPts val="0"/>
              </a:spcAft>
              <a:buClr>
                <a:srgbClr val="000000"/>
              </a:buClr>
              <a:buSzPts val="1800"/>
              <a:buFont typeface="Overpass"/>
              <a:buChar char="•"/>
              <a:defRPr b="1" i="0" sz="1800" u="none" cap="none" strike="noStrike">
                <a:solidFill>
                  <a:srgbClr val="000000"/>
                </a:solidFill>
                <a:latin typeface="Overpass"/>
                <a:ea typeface="Overpass"/>
                <a:cs typeface="Overpass"/>
                <a:sym typeface="Overpass"/>
              </a:defRPr>
            </a:lvl2pPr>
            <a:lvl3pPr indent="-342900" lvl="2" marL="1371600" marR="0" rtl="0" algn="l">
              <a:lnSpc>
                <a:spcPct val="110000"/>
              </a:lnSpc>
              <a:spcBef>
                <a:spcPts val="240"/>
              </a:spcBef>
              <a:spcAft>
                <a:spcPts val="0"/>
              </a:spcAft>
              <a:buClr>
                <a:srgbClr val="000000"/>
              </a:buClr>
              <a:buSzPts val="1800"/>
              <a:buFont typeface="Overpass"/>
              <a:buChar char="•"/>
              <a:defRPr b="1" i="0" sz="1800" u="none" cap="none" strike="noStrike">
                <a:solidFill>
                  <a:srgbClr val="000000"/>
                </a:solidFill>
                <a:latin typeface="Overpass"/>
                <a:ea typeface="Overpass"/>
                <a:cs typeface="Overpass"/>
                <a:sym typeface="Overpass"/>
              </a:defRPr>
            </a:lvl3pPr>
            <a:lvl4pPr indent="-342900" lvl="3" marL="1828800" marR="0" rtl="0" algn="l">
              <a:lnSpc>
                <a:spcPct val="110000"/>
              </a:lnSpc>
              <a:spcBef>
                <a:spcPts val="240"/>
              </a:spcBef>
              <a:spcAft>
                <a:spcPts val="0"/>
              </a:spcAft>
              <a:buClr>
                <a:srgbClr val="000000"/>
              </a:buClr>
              <a:buSzPts val="1800"/>
              <a:buFont typeface="Overpass"/>
              <a:buChar char="•"/>
              <a:defRPr b="1" i="0" sz="1800" u="none" cap="none" strike="noStrike">
                <a:solidFill>
                  <a:srgbClr val="000000"/>
                </a:solidFill>
                <a:latin typeface="Overpass"/>
                <a:ea typeface="Overpass"/>
                <a:cs typeface="Overpass"/>
                <a:sym typeface="Overpass"/>
              </a:defRPr>
            </a:lvl4pPr>
            <a:lvl5pPr indent="-342900" lvl="4" marL="2286000" marR="0" rtl="0" algn="l">
              <a:lnSpc>
                <a:spcPct val="110000"/>
              </a:lnSpc>
              <a:spcBef>
                <a:spcPts val="240"/>
              </a:spcBef>
              <a:spcAft>
                <a:spcPts val="0"/>
              </a:spcAft>
              <a:buClr>
                <a:srgbClr val="000000"/>
              </a:buClr>
              <a:buSzPts val="1800"/>
              <a:buFont typeface="Overpass"/>
              <a:buChar char="•"/>
              <a:defRPr b="1" i="0" sz="1800" u="none" cap="none" strike="noStrike">
                <a:solidFill>
                  <a:srgbClr val="000000"/>
                </a:solidFill>
                <a:latin typeface="Overpass"/>
                <a:ea typeface="Overpass"/>
                <a:cs typeface="Overpass"/>
                <a:sym typeface="Overpass"/>
              </a:defRPr>
            </a:lvl5pPr>
            <a:lvl6pPr indent="-342900" lvl="5" marL="2743200" marR="0" rtl="0" algn="l">
              <a:lnSpc>
                <a:spcPct val="100000"/>
              </a:lnSpc>
              <a:spcBef>
                <a:spcPts val="400"/>
              </a:spcBef>
              <a:spcAft>
                <a:spcPts val="0"/>
              </a:spcAft>
              <a:buClr>
                <a:schemeClr val="dk1"/>
              </a:buClr>
              <a:buSzPts val="1800"/>
              <a:buFont typeface="Overpass"/>
              <a:buChar char="•"/>
              <a:defRPr b="1" i="0" sz="1800" u="none" cap="none" strike="noStrike">
                <a:solidFill>
                  <a:schemeClr val="dk1"/>
                </a:solidFill>
                <a:latin typeface="Overpass"/>
                <a:ea typeface="Overpass"/>
                <a:cs typeface="Overpass"/>
                <a:sym typeface="Overpass"/>
              </a:defRPr>
            </a:lvl6pPr>
            <a:lvl7pPr indent="-342900" lvl="6" marL="3200400" marR="0" rtl="0" algn="l">
              <a:lnSpc>
                <a:spcPct val="100000"/>
              </a:lnSpc>
              <a:spcBef>
                <a:spcPts val="400"/>
              </a:spcBef>
              <a:spcAft>
                <a:spcPts val="0"/>
              </a:spcAft>
              <a:buClr>
                <a:schemeClr val="dk1"/>
              </a:buClr>
              <a:buSzPts val="1800"/>
              <a:buFont typeface="Overpass"/>
              <a:buChar char="•"/>
              <a:defRPr b="1" i="0" sz="1800" u="none" cap="none" strike="noStrike">
                <a:solidFill>
                  <a:schemeClr val="dk1"/>
                </a:solidFill>
                <a:latin typeface="Overpass"/>
                <a:ea typeface="Overpass"/>
                <a:cs typeface="Overpass"/>
                <a:sym typeface="Overpass"/>
              </a:defRPr>
            </a:lvl7pPr>
            <a:lvl8pPr indent="-342900" lvl="7" marL="3657600" marR="0" rtl="0" algn="l">
              <a:lnSpc>
                <a:spcPct val="100000"/>
              </a:lnSpc>
              <a:spcBef>
                <a:spcPts val="400"/>
              </a:spcBef>
              <a:spcAft>
                <a:spcPts val="0"/>
              </a:spcAft>
              <a:buClr>
                <a:schemeClr val="dk1"/>
              </a:buClr>
              <a:buSzPts val="1800"/>
              <a:buFont typeface="Overpass"/>
              <a:buChar char="•"/>
              <a:defRPr b="1" i="0" sz="1800" u="none" cap="none" strike="noStrike">
                <a:solidFill>
                  <a:schemeClr val="dk1"/>
                </a:solidFill>
                <a:latin typeface="Overpass"/>
                <a:ea typeface="Overpass"/>
                <a:cs typeface="Overpass"/>
                <a:sym typeface="Overpass"/>
              </a:defRPr>
            </a:lvl8pPr>
            <a:lvl9pPr indent="-342900" lvl="8" marL="4114800" marR="0" rtl="0" algn="l">
              <a:lnSpc>
                <a:spcPct val="100000"/>
              </a:lnSpc>
              <a:spcBef>
                <a:spcPts val="400"/>
              </a:spcBef>
              <a:spcAft>
                <a:spcPts val="0"/>
              </a:spcAft>
              <a:buClr>
                <a:schemeClr val="dk1"/>
              </a:buClr>
              <a:buSzPts val="1800"/>
              <a:buFont typeface="Overpass"/>
              <a:buChar char="•"/>
              <a:defRPr b="1" i="0" sz="18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102" name="Shape 102"/>
        <p:cNvGrpSpPr/>
        <p:nvPr/>
      </p:nvGrpSpPr>
      <p:grpSpPr>
        <a:xfrm>
          <a:off x="0" y="0"/>
          <a:ext cx="0" cy="0"/>
          <a:chOff x="0" y="0"/>
          <a:chExt cx="0" cy="0"/>
        </a:xfrm>
      </p:grpSpPr>
      <p:sp>
        <p:nvSpPr>
          <p:cNvPr id="103" name="Google Shape;103;p22"/>
          <p:cNvSpPr txBox="1"/>
          <p:nvPr>
            <p:ph idx="1" type="body"/>
          </p:nvPr>
        </p:nvSpPr>
        <p:spPr>
          <a:xfrm>
            <a:off x="685800" y="1752600"/>
            <a:ext cx="3886200" cy="2286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4" name="Google Shape;104;p22"/>
          <p:cNvSpPr txBox="1"/>
          <p:nvPr>
            <p:ph idx="2" type="body"/>
          </p:nvPr>
        </p:nvSpPr>
        <p:spPr>
          <a:xfrm>
            <a:off x="685800" y="2038350"/>
            <a:ext cx="3886200" cy="171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rgbClr val="4C4C4C"/>
              </a:buClr>
              <a:buSzPts val="1200"/>
              <a:buFont typeface="Arial"/>
              <a:buChar char="●"/>
              <a:defRPr b="0" i="0" sz="1200" u="none" cap="none" strike="noStrike">
                <a:solidFill>
                  <a:srgbClr val="4C4C4C"/>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5" name="Google Shape;105;p22"/>
          <p:cNvSpPr txBox="1"/>
          <p:nvPr>
            <p:ph idx="3" type="body"/>
          </p:nvPr>
        </p:nvSpPr>
        <p:spPr>
          <a:xfrm>
            <a:off x="685800" y="2381250"/>
            <a:ext cx="3886200" cy="2286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6" name="Google Shape;106;p22"/>
          <p:cNvSpPr txBox="1"/>
          <p:nvPr>
            <p:ph idx="4" type="body"/>
          </p:nvPr>
        </p:nvSpPr>
        <p:spPr>
          <a:xfrm>
            <a:off x="685800" y="2667000"/>
            <a:ext cx="3886200" cy="171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rgbClr val="4C4C4C"/>
              </a:buClr>
              <a:buSzPts val="1200"/>
              <a:buFont typeface="Arial"/>
              <a:buChar char="●"/>
              <a:defRPr b="0" i="0" sz="1200" u="none" cap="none" strike="noStrike">
                <a:solidFill>
                  <a:srgbClr val="4C4C4C"/>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7" name="Google Shape;107;p22"/>
          <p:cNvSpPr txBox="1"/>
          <p:nvPr>
            <p:ph idx="5" type="body"/>
          </p:nvPr>
        </p:nvSpPr>
        <p:spPr>
          <a:xfrm>
            <a:off x="685800" y="3009900"/>
            <a:ext cx="3886200" cy="2286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8" name="Google Shape;108;p22"/>
          <p:cNvSpPr txBox="1"/>
          <p:nvPr>
            <p:ph idx="6" type="body"/>
          </p:nvPr>
        </p:nvSpPr>
        <p:spPr>
          <a:xfrm>
            <a:off x="685800" y="3295650"/>
            <a:ext cx="3886200" cy="171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rgbClr val="4C4C4C"/>
              </a:buClr>
              <a:buSzPts val="1200"/>
              <a:buFont typeface="Arial"/>
              <a:buChar char="●"/>
              <a:defRPr b="0" i="0" sz="1200" u="none" cap="none" strike="noStrike">
                <a:solidFill>
                  <a:srgbClr val="4C4C4C"/>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22"/>
          <p:cNvSpPr txBox="1"/>
          <p:nvPr>
            <p:ph idx="7" type="body"/>
          </p:nvPr>
        </p:nvSpPr>
        <p:spPr>
          <a:xfrm>
            <a:off x="685800" y="3638550"/>
            <a:ext cx="3886200" cy="2286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0" name="Google Shape;110;p22"/>
          <p:cNvSpPr txBox="1"/>
          <p:nvPr>
            <p:ph idx="8" type="body"/>
          </p:nvPr>
        </p:nvSpPr>
        <p:spPr>
          <a:xfrm>
            <a:off x="685800" y="3924300"/>
            <a:ext cx="3886200" cy="171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rgbClr val="4C4C4C"/>
              </a:buClr>
              <a:buSzPts val="1200"/>
              <a:buFont typeface="Arial"/>
              <a:buChar char="●"/>
              <a:defRPr b="0" i="0" sz="1200" u="none" cap="none" strike="noStrike">
                <a:solidFill>
                  <a:srgbClr val="4C4C4C"/>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1" name="Google Shape;111;p22"/>
          <p:cNvSpPr txBox="1"/>
          <p:nvPr>
            <p:ph idx="9" type="body"/>
          </p:nvPr>
        </p:nvSpPr>
        <p:spPr>
          <a:xfrm>
            <a:off x="4572000" y="1752600"/>
            <a:ext cx="3886200" cy="2286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2" name="Google Shape;112;p22"/>
          <p:cNvSpPr txBox="1"/>
          <p:nvPr>
            <p:ph idx="13" type="body"/>
          </p:nvPr>
        </p:nvSpPr>
        <p:spPr>
          <a:xfrm>
            <a:off x="4572000" y="2038350"/>
            <a:ext cx="3886200" cy="171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rgbClr val="4C4C4C"/>
              </a:buClr>
              <a:buSzPts val="1200"/>
              <a:buFont typeface="Arial"/>
              <a:buChar char="●"/>
              <a:defRPr b="0" i="0" sz="1200" u="none" cap="none" strike="noStrike">
                <a:solidFill>
                  <a:srgbClr val="4C4C4C"/>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3" name="Google Shape;113;p22"/>
          <p:cNvSpPr txBox="1"/>
          <p:nvPr>
            <p:ph idx="14" type="body"/>
          </p:nvPr>
        </p:nvSpPr>
        <p:spPr>
          <a:xfrm>
            <a:off x="4572000" y="2381250"/>
            <a:ext cx="3886200" cy="2286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4" name="Google Shape;114;p22"/>
          <p:cNvSpPr txBox="1"/>
          <p:nvPr>
            <p:ph idx="15" type="body"/>
          </p:nvPr>
        </p:nvSpPr>
        <p:spPr>
          <a:xfrm>
            <a:off x="4572000" y="2667000"/>
            <a:ext cx="3886200" cy="171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rgbClr val="4C4C4C"/>
              </a:buClr>
              <a:buSzPts val="1200"/>
              <a:buFont typeface="Arial"/>
              <a:buChar char="●"/>
              <a:defRPr b="0" i="0" sz="1200" u="none" cap="none" strike="noStrike">
                <a:solidFill>
                  <a:srgbClr val="4C4C4C"/>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5" name="Google Shape;115;p22"/>
          <p:cNvSpPr txBox="1"/>
          <p:nvPr>
            <p:ph idx="16" type="body"/>
          </p:nvPr>
        </p:nvSpPr>
        <p:spPr>
          <a:xfrm>
            <a:off x="4572000" y="3009900"/>
            <a:ext cx="3886200" cy="2286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6" name="Google Shape;116;p22"/>
          <p:cNvSpPr txBox="1"/>
          <p:nvPr>
            <p:ph idx="17" type="body"/>
          </p:nvPr>
        </p:nvSpPr>
        <p:spPr>
          <a:xfrm>
            <a:off x="4572000" y="3295650"/>
            <a:ext cx="3886200" cy="171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rgbClr val="4C4C4C"/>
              </a:buClr>
              <a:buSzPts val="1200"/>
              <a:buFont typeface="Arial"/>
              <a:buChar char="●"/>
              <a:defRPr b="0" i="0" sz="1200" u="none" cap="none" strike="noStrike">
                <a:solidFill>
                  <a:srgbClr val="4C4C4C"/>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7" name="Google Shape;117;p22"/>
          <p:cNvSpPr txBox="1"/>
          <p:nvPr>
            <p:ph idx="18" type="body"/>
          </p:nvPr>
        </p:nvSpPr>
        <p:spPr>
          <a:xfrm>
            <a:off x="4572000" y="3638550"/>
            <a:ext cx="3886200" cy="2286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8" name="Google Shape;118;p22"/>
          <p:cNvSpPr txBox="1"/>
          <p:nvPr>
            <p:ph idx="19" type="body"/>
          </p:nvPr>
        </p:nvSpPr>
        <p:spPr>
          <a:xfrm>
            <a:off x="4572000" y="3924300"/>
            <a:ext cx="3886200" cy="171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rgbClr val="4C4C4C"/>
              </a:buClr>
              <a:buSzPts val="1200"/>
              <a:buFont typeface="Arial"/>
              <a:buChar char="●"/>
              <a:defRPr b="0" i="0" sz="1200" u="none" cap="none" strike="noStrike">
                <a:solidFill>
                  <a:srgbClr val="4C4C4C"/>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9" name="Google Shape;119;p22"/>
          <p:cNvSpPr txBox="1"/>
          <p:nvPr>
            <p:ph idx="20"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0" name="Google Shape;120;p22"/>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21" name="Google Shape;121;p22"/>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2" name="Google Shape;122;p22"/>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text left, graphic right">
    <p:spTree>
      <p:nvGrpSpPr>
        <p:cNvPr id="123" name="Shape 123"/>
        <p:cNvGrpSpPr/>
        <p:nvPr/>
      </p:nvGrpSpPr>
      <p:grpSpPr>
        <a:xfrm>
          <a:off x="0" y="0"/>
          <a:ext cx="0" cy="0"/>
          <a:chOff x="0" y="0"/>
          <a:chExt cx="0" cy="0"/>
        </a:xfrm>
      </p:grpSpPr>
      <p:sp>
        <p:nvSpPr>
          <p:cNvPr id="124" name="Google Shape;124;p23"/>
          <p:cNvSpPr/>
          <p:nvPr>
            <p:ph idx="2" type="pic"/>
          </p:nvPr>
        </p:nvSpPr>
        <p:spPr>
          <a:xfrm>
            <a:off x="4572000" y="1600200"/>
            <a:ext cx="3886200" cy="28002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24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5" name="Google Shape;125;p23"/>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26" name="Google Shape;126;p23"/>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3"/>
          <p:cNvSpPr txBox="1"/>
          <p:nvPr>
            <p:ph idx="1" type="body"/>
          </p:nvPr>
        </p:nvSpPr>
        <p:spPr>
          <a:xfrm>
            <a:off x="685800" y="1600200"/>
            <a:ext cx="3657600" cy="857400"/>
          </a:xfrm>
          <a:prstGeom prst="rect">
            <a:avLst/>
          </a:prstGeom>
          <a:noFill/>
          <a:ln>
            <a:noFill/>
          </a:ln>
        </p:spPr>
        <p:txBody>
          <a:bodyPr anchorCtr="0" anchor="b" bIns="91425" lIns="91425" spcFirstLastPara="1" rIns="91425" wrap="square" tIns="91425">
            <a:noAutofit/>
          </a:bodyPr>
          <a:lstStyle>
            <a:lvl1pPr indent="-317500" lvl="0" marL="457200" marR="0" rtl="0" algn="l">
              <a:lnSpc>
                <a:spcPct val="110000"/>
              </a:lnSpc>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8" name="Google Shape;128;p23"/>
          <p:cNvSpPr txBox="1"/>
          <p:nvPr>
            <p:ph idx="3" type="body"/>
          </p:nvPr>
        </p:nvSpPr>
        <p:spPr>
          <a:xfrm>
            <a:off x="685800" y="2571750"/>
            <a:ext cx="3657600" cy="18288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9" name="Google Shape;129;p23"/>
          <p:cNvSpPr txBox="1"/>
          <p:nvPr>
            <p:ph idx="4"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0" name="Google Shape;130;p23"/>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graphic left, text right">
    <p:spTree>
      <p:nvGrpSpPr>
        <p:cNvPr id="131" name="Shape 131"/>
        <p:cNvGrpSpPr/>
        <p:nvPr/>
      </p:nvGrpSpPr>
      <p:grpSpPr>
        <a:xfrm>
          <a:off x="0" y="0"/>
          <a:ext cx="0" cy="0"/>
          <a:chOff x="0" y="0"/>
          <a:chExt cx="0" cy="0"/>
        </a:xfrm>
      </p:grpSpPr>
      <p:sp>
        <p:nvSpPr>
          <p:cNvPr id="132" name="Google Shape;132;p24"/>
          <p:cNvSpPr/>
          <p:nvPr>
            <p:ph idx="2" type="pic"/>
          </p:nvPr>
        </p:nvSpPr>
        <p:spPr>
          <a:xfrm>
            <a:off x="685800" y="1600200"/>
            <a:ext cx="3886200" cy="28002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24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3" name="Google Shape;133;p24"/>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34" name="Google Shape;134;p24"/>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4"/>
          <p:cNvSpPr txBox="1"/>
          <p:nvPr>
            <p:ph idx="1" type="body"/>
          </p:nvPr>
        </p:nvSpPr>
        <p:spPr>
          <a:xfrm>
            <a:off x="4800600" y="1600200"/>
            <a:ext cx="3657600" cy="857400"/>
          </a:xfrm>
          <a:prstGeom prst="rect">
            <a:avLst/>
          </a:prstGeom>
          <a:noFill/>
          <a:ln>
            <a:noFill/>
          </a:ln>
        </p:spPr>
        <p:txBody>
          <a:bodyPr anchorCtr="0" anchor="b" bIns="91425" lIns="91425" spcFirstLastPara="1" rIns="91425" wrap="square" tIns="91425">
            <a:noAutofit/>
          </a:bodyPr>
          <a:lstStyle>
            <a:lvl1pPr indent="-317500" lvl="0" marL="457200" marR="0" rtl="0" algn="l">
              <a:lnSpc>
                <a:spcPct val="110000"/>
              </a:lnSpc>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6" name="Google Shape;136;p24"/>
          <p:cNvSpPr txBox="1"/>
          <p:nvPr>
            <p:ph idx="3" type="body"/>
          </p:nvPr>
        </p:nvSpPr>
        <p:spPr>
          <a:xfrm>
            <a:off x="4800600" y="2571750"/>
            <a:ext cx="3657600" cy="18288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7" name="Google Shape;137;p24"/>
          <p:cNvSpPr txBox="1"/>
          <p:nvPr>
            <p:ph idx="4"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8" name="Google Shape;138;p24"/>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 name="Google Shape;15;p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6" name="Google Shape;16;p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two columns, graphics">
    <p:spTree>
      <p:nvGrpSpPr>
        <p:cNvPr id="139" name="Shape 139"/>
        <p:cNvGrpSpPr/>
        <p:nvPr/>
      </p:nvGrpSpPr>
      <p:grpSpPr>
        <a:xfrm>
          <a:off x="0" y="0"/>
          <a:ext cx="0" cy="0"/>
          <a:chOff x="0" y="0"/>
          <a:chExt cx="0" cy="0"/>
        </a:xfrm>
      </p:grpSpPr>
      <p:sp>
        <p:nvSpPr>
          <p:cNvPr id="140" name="Google Shape;140;p25"/>
          <p:cNvSpPr/>
          <p:nvPr>
            <p:ph idx="2" type="pic"/>
          </p:nvPr>
        </p:nvSpPr>
        <p:spPr>
          <a:xfrm>
            <a:off x="685800" y="1600200"/>
            <a:ext cx="3886200" cy="971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24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1" name="Google Shape;141;p25"/>
          <p:cNvSpPr txBox="1"/>
          <p:nvPr>
            <p:ph idx="1" type="body"/>
          </p:nvPr>
        </p:nvSpPr>
        <p:spPr>
          <a:xfrm>
            <a:off x="685800" y="2686050"/>
            <a:ext cx="3886200" cy="4572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2" name="Google Shape;142;p25"/>
          <p:cNvSpPr/>
          <p:nvPr>
            <p:ph idx="3" type="pic"/>
          </p:nvPr>
        </p:nvSpPr>
        <p:spPr>
          <a:xfrm>
            <a:off x="4572000" y="1600200"/>
            <a:ext cx="3886200" cy="971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24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3" name="Google Shape;143;p25"/>
          <p:cNvSpPr txBox="1"/>
          <p:nvPr>
            <p:ph idx="4" type="body"/>
          </p:nvPr>
        </p:nvSpPr>
        <p:spPr>
          <a:xfrm>
            <a:off x="4572000" y="2686050"/>
            <a:ext cx="3886200" cy="4572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4" name="Google Shape;144;p25"/>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45" name="Google Shape;145;p25"/>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25"/>
          <p:cNvSpPr txBox="1"/>
          <p:nvPr>
            <p:ph idx="5" type="body"/>
          </p:nvPr>
        </p:nvSpPr>
        <p:spPr>
          <a:xfrm>
            <a:off x="685800" y="3314700"/>
            <a:ext cx="3886200" cy="9144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7" name="Google Shape;147;p25"/>
          <p:cNvSpPr txBox="1"/>
          <p:nvPr>
            <p:ph idx="6" type="body"/>
          </p:nvPr>
        </p:nvSpPr>
        <p:spPr>
          <a:xfrm>
            <a:off x="4572000" y="3314700"/>
            <a:ext cx="3886200" cy="9144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8" name="Google Shape;148;p25"/>
          <p:cNvSpPr txBox="1"/>
          <p:nvPr>
            <p:ph idx="7"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9" name="Google Shape;149;p25"/>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three columns, graphics">
    <p:spTree>
      <p:nvGrpSpPr>
        <p:cNvPr id="150" name="Shape 150"/>
        <p:cNvGrpSpPr/>
        <p:nvPr/>
      </p:nvGrpSpPr>
      <p:grpSpPr>
        <a:xfrm>
          <a:off x="0" y="0"/>
          <a:ext cx="0" cy="0"/>
          <a:chOff x="0" y="0"/>
          <a:chExt cx="0" cy="0"/>
        </a:xfrm>
      </p:grpSpPr>
      <p:sp>
        <p:nvSpPr>
          <p:cNvPr id="151" name="Google Shape;151;p26"/>
          <p:cNvSpPr/>
          <p:nvPr>
            <p:ph idx="2" type="pic"/>
          </p:nvPr>
        </p:nvSpPr>
        <p:spPr>
          <a:xfrm>
            <a:off x="685800" y="1600200"/>
            <a:ext cx="2469000" cy="971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24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2" name="Google Shape;152;p26"/>
          <p:cNvSpPr txBox="1"/>
          <p:nvPr>
            <p:ph idx="1" type="body"/>
          </p:nvPr>
        </p:nvSpPr>
        <p:spPr>
          <a:xfrm>
            <a:off x="685800" y="2686050"/>
            <a:ext cx="2469000" cy="4572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3" name="Google Shape;153;p26"/>
          <p:cNvSpPr/>
          <p:nvPr>
            <p:ph idx="3" type="pic"/>
          </p:nvPr>
        </p:nvSpPr>
        <p:spPr>
          <a:xfrm>
            <a:off x="3337560" y="1600200"/>
            <a:ext cx="2469000" cy="971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24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4" name="Google Shape;154;p26"/>
          <p:cNvSpPr txBox="1"/>
          <p:nvPr>
            <p:ph idx="4" type="body"/>
          </p:nvPr>
        </p:nvSpPr>
        <p:spPr>
          <a:xfrm>
            <a:off x="3337560" y="2686050"/>
            <a:ext cx="2469000" cy="4572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5" name="Google Shape;155;p26"/>
          <p:cNvSpPr/>
          <p:nvPr>
            <p:ph idx="5" type="pic"/>
          </p:nvPr>
        </p:nvSpPr>
        <p:spPr>
          <a:xfrm>
            <a:off x="5989319" y="1600200"/>
            <a:ext cx="2469000" cy="971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24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6" name="Google Shape;156;p26"/>
          <p:cNvSpPr txBox="1"/>
          <p:nvPr>
            <p:ph idx="6" type="body"/>
          </p:nvPr>
        </p:nvSpPr>
        <p:spPr>
          <a:xfrm>
            <a:off x="5989319" y="2686050"/>
            <a:ext cx="2469000" cy="4572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7" name="Google Shape;157;p26"/>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58" name="Google Shape;158;p26"/>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26"/>
          <p:cNvSpPr txBox="1"/>
          <p:nvPr>
            <p:ph idx="7" type="body"/>
          </p:nvPr>
        </p:nvSpPr>
        <p:spPr>
          <a:xfrm>
            <a:off x="685800" y="3257550"/>
            <a:ext cx="2469000" cy="9144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0" name="Google Shape;160;p26"/>
          <p:cNvSpPr txBox="1"/>
          <p:nvPr>
            <p:ph idx="8" type="body"/>
          </p:nvPr>
        </p:nvSpPr>
        <p:spPr>
          <a:xfrm>
            <a:off x="3337560" y="3257550"/>
            <a:ext cx="2469000" cy="9144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1" name="Google Shape;161;p26"/>
          <p:cNvSpPr txBox="1"/>
          <p:nvPr>
            <p:ph idx="9" type="body"/>
          </p:nvPr>
        </p:nvSpPr>
        <p:spPr>
          <a:xfrm>
            <a:off x="5989319" y="3257550"/>
            <a:ext cx="2469000" cy="9144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2" name="Google Shape;162;p26"/>
          <p:cNvSpPr txBox="1"/>
          <p:nvPr>
            <p:ph idx="13"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3" name="Google Shape;163;p26"/>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three columns, text">
    <p:spTree>
      <p:nvGrpSpPr>
        <p:cNvPr id="164" name="Shape 164"/>
        <p:cNvGrpSpPr/>
        <p:nvPr/>
      </p:nvGrpSpPr>
      <p:grpSpPr>
        <a:xfrm>
          <a:off x="0" y="0"/>
          <a:ext cx="0" cy="0"/>
          <a:chOff x="0" y="0"/>
          <a:chExt cx="0" cy="0"/>
        </a:xfrm>
      </p:grpSpPr>
      <p:sp>
        <p:nvSpPr>
          <p:cNvPr id="165" name="Google Shape;165;p27"/>
          <p:cNvSpPr txBox="1"/>
          <p:nvPr>
            <p:ph idx="1" type="body"/>
          </p:nvPr>
        </p:nvSpPr>
        <p:spPr>
          <a:xfrm>
            <a:off x="685800" y="1714500"/>
            <a:ext cx="2469000" cy="4572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6" name="Google Shape;166;p27"/>
          <p:cNvSpPr txBox="1"/>
          <p:nvPr>
            <p:ph idx="2" type="body"/>
          </p:nvPr>
        </p:nvSpPr>
        <p:spPr>
          <a:xfrm>
            <a:off x="3337560" y="1714500"/>
            <a:ext cx="2469000" cy="4572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7" name="Google Shape;167;p27"/>
          <p:cNvSpPr txBox="1"/>
          <p:nvPr>
            <p:ph idx="3" type="body"/>
          </p:nvPr>
        </p:nvSpPr>
        <p:spPr>
          <a:xfrm>
            <a:off x="5989319" y="1714500"/>
            <a:ext cx="2469000" cy="4572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8" name="Google Shape;168;p27"/>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69" name="Google Shape;169;p27"/>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0" name="Google Shape;170;p27"/>
          <p:cNvSpPr txBox="1"/>
          <p:nvPr>
            <p:ph idx="4" type="body"/>
          </p:nvPr>
        </p:nvSpPr>
        <p:spPr>
          <a:xfrm>
            <a:off x="685800" y="2343150"/>
            <a:ext cx="2469000" cy="18861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1" name="Google Shape;171;p27"/>
          <p:cNvSpPr txBox="1"/>
          <p:nvPr>
            <p:ph idx="5" type="body"/>
          </p:nvPr>
        </p:nvSpPr>
        <p:spPr>
          <a:xfrm>
            <a:off x="3337560" y="2343150"/>
            <a:ext cx="2469000" cy="18861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2" name="Google Shape;172;p27"/>
          <p:cNvSpPr txBox="1"/>
          <p:nvPr>
            <p:ph idx="6" type="body"/>
          </p:nvPr>
        </p:nvSpPr>
        <p:spPr>
          <a:xfrm>
            <a:off x="5989319" y="2343150"/>
            <a:ext cx="2469000" cy="18861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3" name="Google Shape;173;p27"/>
          <p:cNvSpPr txBox="1"/>
          <p:nvPr>
            <p:ph idx="7"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4" name="Google Shape;174;p27"/>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text top, graphic bottom">
    <p:spTree>
      <p:nvGrpSpPr>
        <p:cNvPr id="175" name="Shape 175"/>
        <p:cNvGrpSpPr/>
        <p:nvPr/>
      </p:nvGrpSpPr>
      <p:grpSpPr>
        <a:xfrm>
          <a:off x="0" y="0"/>
          <a:ext cx="0" cy="0"/>
          <a:chOff x="0" y="0"/>
          <a:chExt cx="0" cy="0"/>
        </a:xfrm>
      </p:grpSpPr>
      <p:sp>
        <p:nvSpPr>
          <p:cNvPr id="176" name="Google Shape;176;p28"/>
          <p:cNvSpPr txBox="1"/>
          <p:nvPr>
            <p:ph idx="1" type="body"/>
          </p:nvPr>
        </p:nvSpPr>
        <p:spPr>
          <a:xfrm>
            <a:off x="685800" y="1714500"/>
            <a:ext cx="7772400" cy="2859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7" name="Google Shape;177;p28"/>
          <p:cNvSpPr/>
          <p:nvPr>
            <p:ph idx="2" type="pic"/>
          </p:nvPr>
        </p:nvSpPr>
        <p:spPr>
          <a:xfrm>
            <a:off x="685800" y="2171700"/>
            <a:ext cx="7772400" cy="2171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24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8"/>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79" name="Google Shape;179;p28"/>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28"/>
          <p:cNvSpPr txBox="1"/>
          <p:nvPr>
            <p:ph idx="3"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1" name="Google Shape;181;p28"/>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graphic top, text bottom">
    <p:spTree>
      <p:nvGrpSpPr>
        <p:cNvPr id="182" name="Shape 182"/>
        <p:cNvGrpSpPr/>
        <p:nvPr/>
      </p:nvGrpSpPr>
      <p:grpSpPr>
        <a:xfrm>
          <a:off x="0" y="0"/>
          <a:ext cx="0" cy="0"/>
          <a:chOff x="0" y="0"/>
          <a:chExt cx="0" cy="0"/>
        </a:xfrm>
      </p:grpSpPr>
      <p:sp>
        <p:nvSpPr>
          <p:cNvPr id="183" name="Google Shape;183;p29"/>
          <p:cNvSpPr txBox="1"/>
          <p:nvPr>
            <p:ph idx="1" type="body"/>
          </p:nvPr>
        </p:nvSpPr>
        <p:spPr>
          <a:xfrm>
            <a:off x="685800" y="400050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4" name="Google Shape;184;p29"/>
          <p:cNvSpPr/>
          <p:nvPr>
            <p:ph idx="2" type="pic"/>
          </p:nvPr>
        </p:nvSpPr>
        <p:spPr>
          <a:xfrm>
            <a:off x="685800" y="1657350"/>
            <a:ext cx="7772400" cy="2171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24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5" name="Google Shape;185;p29"/>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86" name="Google Shape;186;p29"/>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7" name="Google Shape;187;p29"/>
          <p:cNvSpPr txBox="1"/>
          <p:nvPr>
            <p:ph idx="3"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8" name="Google Shape;188;p29"/>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text top, logos bottom">
    <p:bg>
      <p:bgPr>
        <a:blipFill rotWithShape="1">
          <a:blip r:embed="rId2">
            <a:alphaModFix/>
          </a:blip>
          <a:stretch>
            <a:fillRect b="0" l="0" r="0" t="0"/>
          </a:stretch>
        </a:blipFill>
      </p:bgPr>
    </p:bg>
    <p:spTree>
      <p:nvGrpSpPr>
        <p:cNvPr id="189" name="Shape 189"/>
        <p:cNvGrpSpPr/>
        <p:nvPr/>
      </p:nvGrpSpPr>
      <p:grpSpPr>
        <a:xfrm>
          <a:off x="0" y="0"/>
          <a:ext cx="0" cy="0"/>
          <a:chOff x="0" y="0"/>
          <a:chExt cx="0" cy="0"/>
        </a:xfrm>
      </p:grpSpPr>
      <p:sp>
        <p:nvSpPr>
          <p:cNvPr id="190" name="Google Shape;190;p30"/>
          <p:cNvSpPr txBox="1"/>
          <p:nvPr>
            <p:ph idx="1" type="body"/>
          </p:nvPr>
        </p:nvSpPr>
        <p:spPr>
          <a:xfrm>
            <a:off x="685800" y="1657350"/>
            <a:ext cx="7772400" cy="800100"/>
          </a:xfrm>
          <a:prstGeom prst="rect">
            <a:avLst/>
          </a:prstGeom>
          <a:noFill/>
          <a:ln>
            <a:noFill/>
          </a:ln>
        </p:spPr>
        <p:txBody>
          <a:bodyPr anchorCtr="0" anchor="ctr"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1" name="Google Shape;191;p30"/>
          <p:cNvSpPr/>
          <p:nvPr>
            <p:ph idx="2" type="pic"/>
          </p:nvPr>
        </p:nvSpPr>
        <p:spPr>
          <a:xfrm>
            <a:off x="1828800" y="317182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2" name="Google Shape;192;p30"/>
          <p:cNvSpPr/>
          <p:nvPr>
            <p:ph idx="3" type="pic"/>
          </p:nvPr>
        </p:nvSpPr>
        <p:spPr>
          <a:xfrm>
            <a:off x="2971800" y="317182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3" name="Google Shape;193;p30"/>
          <p:cNvSpPr/>
          <p:nvPr>
            <p:ph idx="4" type="pic"/>
          </p:nvPr>
        </p:nvSpPr>
        <p:spPr>
          <a:xfrm>
            <a:off x="4114800" y="317182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4" name="Google Shape;194;p30"/>
          <p:cNvSpPr/>
          <p:nvPr>
            <p:ph idx="5" type="pic"/>
          </p:nvPr>
        </p:nvSpPr>
        <p:spPr>
          <a:xfrm>
            <a:off x="5257800" y="317182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5" name="Google Shape;195;p30"/>
          <p:cNvSpPr/>
          <p:nvPr>
            <p:ph idx="6" type="pic"/>
          </p:nvPr>
        </p:nvSpPr>
        <p:spPr>
          <a:xfrm>
            <a:off x="6400800" y="317182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6" name="Google Shape;196;p30"/>
          <p:cNvSpPr/>
          <p:nvPr>
            <p:ph idx="7" type="pic"/>
          </p:nvPr>
        </p:nvSpPr>
        <p:spPr>
          <a:xfrm>
            <a:off x="7543800" y="317182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7" name="Google Shape;197;p30"/>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98" name="Google Shape;198;p30"/>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9" name="Google Shape;199;p30"/>
          <p:cNvSpPr/>
          <p:nvPr>
            <p:ph idx="8" type="pic"/>
          </p:nvPr>
        </p:nvSpPr>
        <p:spPr>
          <a:xfrm>
            <a:off x="685800" y="3181350"/>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0" name="Google Shape;200;p30"/>
          <p:cNvSpPr txBox="1"/>
          <p:nvPr>
            <p:ph idx="9"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1" name="Google Shape;201;p30"/>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logos top, text bottom">
    <p:bg>
      <p:bgPr>
        <a:blipFill rotWithShape="1">
          <a:blip r:embed="rId2">
            <a:alphaModFix/>
          </a:blip>
          <a:stretch>
            <a:fillRect b="0" l="0" r="0" t="0"/>
          </a:stretch>
        </a:blipFill>
      </p:bgPr>
    </p:bg>
    <p:spTree>
      <p:nvGrpSpPr>
        <p:cNvPr id="202" name="Shape 202"/>
        <p:cNvGrpSpPr/>
        <p:nvPr/>
      </p:nvGrpSpPr>
      <p:grpSpPr>
        <a:xfrm>
          <a:off x="0" y="0"/>
          <a:ext cx="0" cy="0"/>
          <a:chOff x="0" y="0"/>
          <a:chExt cx="0" cy="0"/>
        </a:xfrm>
      </p:grpSpPr>
      <p:sp>
        <p:nvSpPr>
          <p:cNvPr id="203" name="Google Shape;203;p31"/>
          <p:cNvSpPr txBox="1"/>
          <p:nvPr>
            <p:ph idx="1" type="body"/>
          </p:nvPr>
        </p:nvSpPr>
        <p:spPr>
          <a:xfrm>
            <a:off x="685800" y="3543300"/>
            <a:ext cx="7772400" cy="800100"/>
          </a:xfrm>
          <a:prstGeom prst="rect">
            <a:avLst/>
          </a:prstGeom>
          <a:noFill/>
          <a:ln>
            <a:noFill/>
          </a:ln>
        </p:spPr>
        <p:txBody>
          <a:bodyPr anchorCtr="0" anchor="ctr"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p:nvPr>
            <p:ph idx="2" type="pic"/>
          </p:nvPr>
        </p:nvSpPr>
        <p:spPr>
          <a:xfrm>
            <a:off x="1828800" y="220027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5" name="Google Shape;205;p31"/>
          <p:cNvSpPr/>
          <p:nvPr>
            <p:ph idx="3" type="pic"/>
          </p:nvPr>
        </p:nvSpPr>
        <p:spPr>
          <a:xfrm>
            <a:off x="2971800" y="220027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6" name="Google Shape;206;p31"/>
          <p:cNvSpPr/>
          <p:nvPr>
            <p:ph idx="4" type="pic"/>
          </p:nvPr>
        </p:nvSpPr>
        <p:spPr>
          <a:xfrm>
            <a:off x="4114800" y="220027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7" name="Google Shape;207;p31"/>
          <p:cNvSpPr/>
          <p:nvPr>
            <p:ph idx="5" type="pic"/>
          </p:nvPr>
        </p:nvSpPr>
        <p:spPr>
          <a:xfrm>
            <a:off x="5257800" y="220027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8" name="Google Shape;208;p31"/>
          <p:cNvSpPr/>
          <p:nvPr>
            <p:ph idx="6" type="pic"/>
          </p:nvPr>
        </p:nvSpPr>
        <p:spPr>
          <a:xfrm>
            <a:off x="6400800" y="220027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 name="Google Shape;209;p31"/>
          <p:cNvSpPr/>
          <p:nvPr>
            <p:ph idx="7" type="pic"/>
          </p:nvPr>
        </p:nvSpPr>
        <p:spPr>
          <a:xfrm>
            <a:off x="7543800" y="220027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 name="Google Shape;210;p31"/>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211" name="Google Shape;211;p31"/>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31"/>
          <p:cNvSpPr/>
          <p:nvPr>
            <p:ph idx="8" type="pic"/>
          </p:nvPr>
        </p:nvSpPr>
        <p:spPr>
          <a:xfrm>
            <a:off x="685800" y="220027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3" name="Google Shape;213;p31"/>
          <p:cNvSpPr txBox="1"/>
          <p:nvPr>
            <p:ph idx="9"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 name="Google Shape;214;p31"/>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text left, logos right">
    <p:bg>
      <p:bgPr>
        <a:solidFill>
          <a:srgbClr val="FFFFFF"/>
        </a:solidFill>
      </p:bgPr>
    </p:bg>
    <p:spTree>
      <p:nvGrpSpPr>
        <p:cNvPr id="215" name="Shape 215"/>
        <p:cNvGrpSpPr/>
        <p:nvPr/>
      </p:nvGrpSpPr>
      <p:grpSpPr>
        <a:xfrm>
          <a:off x="0" y="0"/>
          <a:ext cx="0" cy="0"/>
          <a:chOff x="0" y="0"/>
          <a:chExt cx="0" cy="0"/>
        </a:xfrm>
      </p:grpSpPr>
      <p:sp>
        <p:nvSpPr>
          <p:cNvPr id="216" name="Google Shape;216;p32"/>
          <p:cNvSpPr/>
          <p:nvPr>
            <p:ph idx="2" type="pic"/>
          </p:nvPr>
        </p:nvSpPr>
        <p:spPr>
          <a:xfrm>
            <a:off x="7077456" y="1771650"/>
            <a:ext cx="1380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2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7" name="Google Shape;217;p32"/>
          <p:cNvSpPr/>
          <p:nvPr>
            <p:ph idx="3" type="pic"/>
          </p:nvPr>
        </p:nvSpPr>
        <p:spPr>
          <a:xfrm>
            <a:off x="7077456" y="2971800"/>
            <a:ext cx="1380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2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8" name="Google Shape;218;p32"/>
          <p:cNvSpPr/>
          <p:nvPr>
            <p:ph idx="4" type="pic"/>
          </p:nvPr>
        </p:nvSpPr>
        <p:spPr>
          <a:xfrm>
            <a:off x="5410200" y="1771650"/>
            <a:ext cx="1380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2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9" name="Google Shape;219;p32"/>
          <p:cNvSpPr/>
          <p:nvPr>
            <p:ph idx="5" type="pic"/>
          </p:nvPr>
        </p:nvSpPr>
        <p:spPr>
          <a:xfrm>
            <a:off x="5410200" y="2971800"/>
            <a:ext cx="1380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2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0" name="Google Shape;220;p32"/>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221" name="Google Shape;221;p32"/>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2" name="Google Shape;222;p32"/>
          <p:cNvSpPr txBox="1"/>
          <p:nvPr>
            <p:ph idx="1" type="body"/>
          </p:nvPr>
        </p:nvSpPr>
        <p:spPr>
          <a:xfrm>
            <a:off x="685800" y="1771650"/>
            <a:ext cx="3657600" cy="685800"/>
          </a:xfrm>
          <a:prstGeom prst="rect">
            <a:avLst/>
          </a:prstGeom>
          <a:noFill/>
          <a:ln>
            <a:noFill/>
          </a:ln>
        </p:spPr>
        <p:txBody>
          <a:bodyPr anchorCtr="0" anchor="b" bIns="91425" lIns="91425" spcFirstLastPara="1" rIns="91425" wrap="square" tIns="91425">
            <a:noAutofit/>
          </a:bodyPr>
          <a:lstStyle>
            <a:lvl1pPr indent="-317500" lvl="0" marL="457200" marR="0" rtl="0" algn="l">
              <a:lnSpc>
                <a:spcPct val="110000"/>
              </a:lnSpc>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3" name="Google Shape;223;p32"/>
          <p:cNvSpPr txBox="1"/>
          <p:nvPr>
            <p:ph idx="6" type="body"/>
          </p:nvPr>
        </p:nvSpPr>
        <p:spPr>
          <a:xfrm>
            <a:off x="685800" y="2571750"/>
            <a:ext cx="3657600" cy="1428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4" name="Google Shape;224;p32"/>
          <p:cNvSpPr txBox="1"/>
          <p:nvPr>
            <p:ph idx="7"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5" name="Google Shape;225;p32"/>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logos left, text right">
    <p:bg>
      <p:bgPr>
        <a:blipFill rotWithShape="1">
          <a:blip r:embed="rId2">
            <a:alphaModFix/>
          </a:blip>
          <a:stretch>
            <a:fillRect b="0" l="0" r="0" t="0"/>
          </a:stretch>
        </a:blipFill>
      </p:bgPr>
    </p:bg>
    <p:spTree>
      <p:nvGrpSpPr>
        <p:cNvPr id="226" name="Shape 226"/>
        <p:cNvGrpSpPr/>
        <p:nvPr/>
      </p:nvGrpSpPr>
      <p:grpSpPr>
        <a:xfrm>
          <a:off x="0" y="0"/>
          <a:ext cx="0" cy="0"/>
          <a:chOff x="0" y="0"/>
          <a:chExt cx="0" cy="0"/>
        </a:xfrm>
      </p:grpSpPr>
      <p:sp>
        <p:nvSpPr>
          <p:cNvPr id="227" name="Google Shape;227;p33"/>
          <p:cNvSpPr/>
          <p:nvPr>
            <p:ph idx="2" type="pic"/>
          </p:nvPr>
        </p:nvSpPr>
        <p:spPr>
          <a:xfrm>
            <a:off x="2353056" y="1771650"/>
            <a:ext cx="1380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2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8" name="Google Shape;228;p33"/>
          <p:cNvSpPr/>
          <p:nvPr>
            <p:ph idx="3" type="pic"/>
          </p:nvPr>
        </p:nvSpPr>
        <p:spPr>
          <a:xfrm>
            <a:off x="2353056" y="2971800"/>
            <a:ext cx="1380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2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9" name="Google Shape;229;p33"/>
          <p:cNvSpPr/>
          <p:nvPr>
            <p:ph idx="4" type="pic"/>
          </p:nvPr>
        </p:nvSpPr>
        <p:spPr>
          <a:xfrm>
            <a:off x="685800" y="1771650"/>
            <a:ext cx="1380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2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0" name="Google Shape;230;p33"/>
          <p:cNvSpPr/>
          <p:nvPr>
            <p:ph idx="5" type="pic"/>
          </p:nvPr>
        </p:nvSpPr>
        <p:spPr>
          <a:xfrm>
            <a:off x="685800" y="2971800"/>
            <a:ext cx="1380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2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1" name="Google Shape;231;p33"/>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232" name="Google Shape;232;p33"/>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3"/>
          <p:cNvSpPr txBox="1"/>
          <p:nvPr>
            <p:ph idx="1" type="body"/>
          </p:nvPr>
        </p:nvSpPr>
        <p:spPr>
          <a:xfrm>
            <a:off x="4800600" y="1771650"/>
            <a:ext cx="3657600" cy="685800"/>
          </a:xfrm>
          <a:prstGeom prst="rect">
            <a:avLst/>
          </a:prstGeom>
          <a:noFill/>
          <a:ln>
            <a:noFill/>
          </a:ln>
        </p:spPr>
        <p:txBody>
          <a:bodyPr anchorCtr="0" anchor="b" bIns="91425" lIns="91425" spcFirstLastPara="1" rIns="91425" wrap="square" tIns="91425">
            <a:noAutofit/>
          </a:bodyPr>
          <a:lstStyle>
            <a:lvl1pPr indent="-317500" lvl="0" marL="457200" marR="0" rtl="0" algn="l">
              <a:lnSpc>
                <a:spcPct val="110000"/>
              </a:lnSpc>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4" name="Google Shape;234;p33"/>
          <p:cNvSpPr txBox="1"/>
          <p:nvPr>
            <p:ph idx="6" type="body"/>
          </p:nvPr>
        </p:nvSpPr>
        <p:spPr>
          <a:xfrm>
            <a:off x="4800600" y="2571750"/>
            <a:ext cx="3657600" cy="1428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5" name="Google Shape;235;p33"/>
          <p:cNvSpPr txBox="1"/>
          <p:nvPr>
            <p:ph idx="7"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6" name="Google Shape;236;p33"/>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profile left, text right">
    <p:bg>
      <p:bgPr>
        <a:blipFill rotWithShape="1">
          <a:blip r:embed="rId2">
            <a:alphaModFix/>
          </a:blip>
          <a:stretch>
            <a:fillRect b="0" l="0" r="0" t="0"/>
          </a:stretch>
        </a:blipFill>
      </p:bgPr>
    </p:bg>
    <p:spTree>
      <p:nvGrpSpPr>
        <p:cNvPr id="237" name="Shape 237"/>
        <p:cNvGrpSpPr/>
        <p:nvPr/>
      </p:nvGrpSpPr>
      <p:grpSpPr>
        <a:xfrm>
          <a:off x="0" y="0"/>
          <a:ext cx="0" cy="0"/>
          <a:chOff x="0" y="0"/>
          <a:chExt cx="0" cy="0"/>
        </a:xfrm>
      </p:grpSpPr>
      <p:sp>
        <p:nvSpPr>
          <p:cNvPr id="238" name="Google Shape;238;p34"/>
          <p:cNvSpPr/>
          <p:nvPr>
            <p:ph idx="2" type="pic"/>
          </p:nvPr>
        </p:nvSpPr>
        <p:spPr>
          <a:xfrm>
            <a:off x="685800" y="1714500"/>
            <a:ext cx="32004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2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9" name="Google Shape;239;p34"/>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240" name="Google Shape;240;p34"/>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1" name="Google Shape;241;p34"/>
          <p:cNvSpPr txBox="1"/>
          <p:nvPr>
            <p:ph idx="1" type="body"/>
          </p:nvPr>
        </p:nvSpPr>
        <p:spPr>
          <a:xfrm>
            <a:off x="4800600" y="1581150"/>
            <a:ext cx="3657600" cy="685800"/>
          </a:xfrm>
          <a:prstGeom prst="rect">
            <a:avLst/>
          </a:prstGeom>
          <a:noFill/>
          <a:ln>
            <a:noFill/>
          </a:ln>
        </p:spPr>
        <p:txBody>
          <a:bodyPr anchorCtr="0" anchor="b" bIns="91425" lIns="91425" spcFirstLastPara="1" rIns="91425" wrap="square" tIns="91425">
            <a:noAutofit/>
          </a:bodyPr>
          <a:lstStyle>
            <a:lvl1pPr indent="-317500" lvl="0" marL="457200" marR="0" rtl="0" algn="l">
              <a:lnSpc>
                <a:spcPct val="110000"/>
              </a:lnSpc>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2" name="Google Shape;242;p34"/>
          <p:cNvSpPr txBox="1"/>
          <p:nvPr>
            <p:ph idx="3" type="body"/>
          </p:nvPr>
        </p:nvSpPr>
        <p:spPr>
          <a:xfrm>
            <a:off x="4800600" y="2381250"/>
            <a:ext cx="3657600" cy="1428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3" name="Google Shape;243;p34"/>
          <p:cNvSpPr txBox="1"/>
          <p:nvPr>
            <p:ph idx="4" type="body"/>
          </p:nvPr>
        </p:nvSpPr>
        <p:spPr>
          <a:xfrm>
            <a:off x="685800" y="2857500"/>
            <a:ext cx="3200400" cy="11430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0000"/>
              </a:lnSpc>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4" name="Google Shape;244;p34"/>
          <p:cNvSpPr txBox="1"/>
          <p:nvPr>
            <p:ph idx="5"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4"/>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 name="Shape 17"/>
        <p:cNvGrpSpPr/>
        <p:nvPr/>
      </p:nvGrpSpPr>
      <p:grpSpPr>
        <a:xfrm>
          <a:off x="0" y="0"/>
          <a:ext cx="0" cy="0"/>
          <a:chOff x="0" y="0"/>
          <a:chExt cx="0" cy="0"/>
        </a:xfrm>
      </p:grpSpPr>
      <p:sp>
        <p:nvSpPr>
          <p:cNvPr id="18" name="Google Shape;18;p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 name="Google Shape;19;p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0" name="Google Shape;20;p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1" name="Google Shape;21;p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two columns, text">
    <p:spTree>
      <p:nvGrpSpPr>
        <p:cNvPr id="246" name="Shape 246"/>
        <p:cNvGrpSpPr/>
        <p:nvPr/>
      </p:nvGrpSpPr>
      <p:grpSpPr>
        <a:xfrm>
          <a:off x="0" y="0"/>
          <a:ext cx="0" cy="0"/>
          <a:chOff x="0" y="0"/>
          <a:chExt cx="0" cy="0"/>
        </a:xfrm>
      </p:grpSpPr>
      <p:sp>
        <p:nvSpPr>
          <p:cNvPr id="247" name="Google Shape;247;p35"/>
          <p:cNvSpPr txBox="1"/>
          <p:nvPr>
            <p:ph idx="1" type="body"/>
          </p:nvPr>
        </p:nvSpPr>
        <p:spPr>
          <a:xfrm>
            <a:off x="4572000" y="1885950"/>
            <a:ext cx="3886200" cy="4572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8" name="Google Shape;248;p35"/>
          <p:cNvSpPr txBox="1"/>
          <p:nvPr>
            <p:ph idx="2" type="body"/>
          </p:nvPr>
        </p:nvSpPr>
        <p:spPr>
          <a:xfrm>
            <a:off x="685800" y="1885950"/>
            <a:ext cx="3886200" cy="4572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9" name="Google Shape;249;p35"/>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250" name="Google Shape;250;p35"/>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1" name="Google Shape;251;p35"/>
          <p:cNvSpPr txBox="1"/>
          <p:nvPr>
            <p:ph idx="3" type="body"/>
          </p:nvPr>
        </p:nvSpPr>
        <p:spPr>
          <a:xfrm>
            <a:off x="685800" y="2514600"/>
            <a:ext cx="3886200" cy="17145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2" name="Google Shape;252;p35"/>
          <p:cNvSpPr txBox="1"/>
          <p:nvPr>
            <p:ph idx="4" type="body"/>
          </p:nvPr>
        </p:nvSpPr>
        <p:spPr>
          <a:xfrm>
            <a:off x="4572000" y="2514600"/>
            <a:ext cx="3886200" cy="17145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3" name="Google Shape;253;p35"/>
          <p:cNvSpPr txBox="1"/>
          <p:nvPr>
            <p:ph idx="5"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4" name="Google Shape;254;p35"/>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1">
  <p:cSld name="CUSTOM_2_1">
    <p:spTree>
      <p:nvGrpSpPr>
        <p:cNvPr id="255" name="Shape 255"/>
        <p:cNvGrpSpPr/>
        <p:nvPr/>
      </p:nvGrpSpPr>
      <p:grpSpPr>
        <a:xfrm>
          <a:off x="0" y="0"/>
          <a:ext cx="0" cy="0"/>
          <a:chOff x="0" y="0"/>
          <a:chExt cx="0" cy="0"/>
        </a:xfrm>
      </p:grpSpPr>
      <p:sp>
        <p:nvSpPr>
          <p:cNvPr id="256" name="Google Shape;256;p36"/>
          <p:cNvSpPr txBox="1"/>
          <p:nvPr>
            <p:ph idx="12" type="sldNum"/>
          </p:nvPr>
        </p:nvSpPr>
        <p:spPr>
          <a:xfrm>
            <a:off x="103328" y="4733944"/>
            <a:ext cx="360600" cy="393600"/>
          </a:xfrm>
          <a:prstGeom prst="rect">
            <a:avLst/>
          </a:prstGeom>
        </p:spPr>
        <p:txBody>
          <a:bodyPr anchorCtr="0" anchor="ctr" bIns="18275" lIns="91425" spcFirstLastPara="1" rIns="91425"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6"/>
          <p:cNvSpPr txBox="1"/>
          <p:nvPr>
            <p:ph idx="1" type="subTitle"/>
          </p:nvPr>
        </p:nvSpPr>
        <p:spPr>
          <a:xfrm>
            <a:off x="4968475" y="1867647"/>
            <a:ext cx="3348900" cy="499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58" name="Google Shape;258;p36"/>
          <p:cNvSpPr txBox="1"/>
          <p:nvPr>
            <p:ph idx="2" type="body"/>
          </p:nvPr>
        </p:nvSpPr>
        <p:spPr>
          <a:xfrm>
            <a:off x="4968350" y="2367377"/>
            <a:ext cx="3348900" cy="2074500"/>
          </a:xfrm>
          <a:prstGeom prst="rect">
            <a:avLst/>
          </a:prstGeom>
          <a:noFill/>
          <a:ln>
            <a:noFill/>
          </a:ln>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2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259" name="Google Shape;259;p36"/>
          <p:cNvSpPr txBox="1"/>
          <p:nvPr>
            <p:ph idx="3" type="subTitle"/>
          </p:nvPr>
        </p:nvSpPr>
        <p:spPr>
          <a:xfrm>
            <a:off x="826650" y="1867647"/>
            <a:ext cx="3348900" cy="499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60" name="Google Shape;260;p36"/>
          <p:cNvSpPr txBox="1"/>
          <p:nvPr>
            <p:ph idx="4" type="body"/>
          </p:nvPr>
        </p:nvSpPr>
        <p:spPr>
          <a:xfrm>
            <a:off x="826525" y="2367377"/>
            <a:ext cx="3348900" cy="2074500"/>
          </a:xfrm>
          <a:prstGeom prst="rect">
            <a:avLst/>
          </a:prstGeom>
          <a:noFill/>
          <a:ln>
            <a:noFill/>
          </a:ln>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2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261" name="Google Shape;261;p3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262" name="Google Shape;262;p36"/>
          <p:cNvSpPr txBox="1"/>
          <p:nvPr>
            <p:ph idx="5" type="subTitle"/>
          </p:nvPr>
        </p:nvSpPr>
        <p:spPr>
          <a:xfrm>
            <a:off x="826650" y="929775"/>
            <a:ext cx="7490700" cy="328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p:cSld name="CUSTOM_1">
    <p:spTree>
      <p:nvGrpSpPr>
        <p:cNvPr id="263" name="Shape 263"/>
        <p:cNvGrpSpPr/>
        <p:nvPr/>
      </p:nvGrpSpPr>
      <p:grpSpPr>
        <a:xfrm>
          <a:off x="0" y="0"/>
          <a:ext cx="0" cy="0"/>
          <a:chOff x="0" y="0"/>
          <a:chExt cx="0" cy="0"/>
        </a:xfrm>
      </p:grpSpPr>
      <p:sp>
        <p:nvSpPr>
          <p:cNvPr id="264" name="Google Shape;264;p37"/>
          <p:cNvSpPr txBox="1"/>
          <p:nvPr>
            <p:ph idx="12" type="sldNum"/>
          </p:nvPr>
        </p:nvSpPr>
        <p:spPr>
          <a:xfrm>
            <a:off x="103328" y="4733944"/>
            <a:ext cx="360600" cy="393600"/>
          </a:xfrm>
          <a:prstGeom prst="rect">
            <a:avLst/>
          </a:prstGeom>
        </p:spPr>
        <p:txBody>
          <a:bodyPr anchorCtr="0" anchor="ctr" bIns="18275" lIns="91425" spcFirstLastPara="1" rIns="91425"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37"/>
          <p:cNvSpPr txBox="1"/>
          <p:nvPr>
            <p:ph idx="1" type="body"/>
          </p:nvPr>
        </p:nvSpPr>
        <p:spPr>
          <a:xfrm>
            <a:off x="826700" y="1625925"/>
            <a:ext cx="7490700" cy="2644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266" name="Google Shape;266;p3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267" name="Google Shape;267;p37"/>
          <p:cNvSpPr txBox="1"/>
          <p:nvPr>
            <p:ph idx="2" type="subTitle"/>
          </p:nvPr>
        </p:nvSpPr>
        <p:spPr>
          <a:xfrm>
            <a:off x="826650" y="929775"/>
            <a:ext cx="7490700" cy="656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8" name="Shape 268"/>
        <p:cNvGrpSpPr/>
        <p:nvPr/>
      </p:nvGrpSpPr>
      <p:grpSpPr>
        <a:xfrm>
          <a:off x="0" y="0"/>
          <a:ext cx="0" cy="0"/>
          <a:chOff x="0" y="0"/>
          <a:chExt cx="0" cy="0"/>
        </a:xfrm>
      </p:grpSpPr>
      <p:sp>
        <p:nvSpPr>
          <p:cNvPr id="269" name="Google Shape;269;p38"/>
          <p:cNvSpPr txBox="1"/>
          <p:nvPr>
            <p:ph type="title"/>
          </p:nvPr>
        </p:nvSpPr>
        <p:spPr>
          <a:xfrm>
            <a:off x="457200" y="205200"/>
            <a:ext cx="8229300" cy="858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1pPr>
            <a:lvl2pPr lvl="1" rtl="0">
              <a:spcBef>
                <a:spcPts val="0"/>
              </a:spcBef>
              <a:spcAft>
                <a:spcPts val="0"/>
              </a:spcAft>
              <a:buSzPts val="810"/>
              <a:buFont typeface="Noto Sans Symbols"/>
              <a:buChar char="●"/>
              <a:defRPr sz="1800"/>
            </a:lvl2pPr>
            <a:lvl3pPr lvl="2" rtl="0">
              <a:spcBef>
                <a:spcPts val="0"/>
              </a:spcBef>
              <a:spcAft>
                <a:spcPts val="0"/>
              </a:spcAft>
              <a:buSzPts val="810"/>
              <a:buFont typeface="Noto Sans Symbols"/>
              <a:buChar char="●"/>
              <a:defRPr sz="1800"/>
            </a:lvl3pPr>
            <a:lvl4pPr lvl="3" rtl="0">
              <a:spcBef>
                <a:spcPts val="0"/>
              </a:spcBef>
              <a:spcAft>
                <a:spcPts val="0"/>
              </a:spcAft>
              <a:buSzPts val="810"/>
              <a:buFont typeface="Noto Sans Symbols"/>
              <a:buChar char="●"/>
              <a:defRPr sz="1800"/>
            </a:lvl4pPr>
            <a:lvl5pPr lvl="4" rtl="0">
              <a:spcBef>
                <a:spcPts val="0"/>
              </a:spcBef>
              <a:spcAft>
                <a:spcPts val="0"/>
              </a:spcAft>
              <a:buSzPts val="810"/>
              <a:buFont typeface="Noto Sans Symbols"/>
              <a:buChar char="●"/>
              <a:defRPr sz="1800"/>
            </a:lvl5pPr>
            <a:lvl6pPr lvl="5" rtl="0">
              <a:spcBef>
                <a:spcPts val="0"/>
              </a:spcBef>
              <a:spcAft>
                <a:spcPts val="0"/>
              </a:spcAft>
              <a:buSzPts val="810"/>
              <a:buFont typeface="Noto Sans Symbols"/>
              <a:buChar char="●"/>
              <a:defRPr sz="1800"/>
            </a:lvl6pPr>
            <a:lvl7pPr lvl="6" rtl="0">
              <a:spcBef>
                <a:spcPts val="0"/>
              </a:spcBef>
              <a:spcAft>
                <a:spcPts val="0"/>
              </a:spcAft>
              <a:buSzPts val="810"/>
              <a:buFont typeface="Noto Sans Symbols"/>
              <a:buChar char="●"/>
              <a:defRPr sz="1800"/>
            </a:lvl7pPr>
            <a:lvl8pPr lvl="7" rtl="0">
              <a:spcBef>
                <a:spcPts val="0"/>
              </a:spcBef>
              <a:spcAft>
                <a:spcPts val="0"/>
              </a:spcAft>
              <a:buSzPts val="810"/>
              <a:buFont typeface="Noto Sans Symbols"/>
              <a:buChar char="●"/>
              <a:defRPr sz="1800"/>
            </a:lvl8pPr>
            <a:lvl9pPr lvl="8" rtl="0">
              <a:spcBef>
                <a:spcPts val="0"/>
              </a:spcBef>
              <a:spcAft>
                <a:spcPts val="0"/>
              </a:spcAft>
              <a:buSzPts val="810"/>
              <a:buFont typeface="Noto Sans Symbols"/>
              <a:buChar char="●"/>
              <a:defRPr sz="1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1">
  <p:cSld name="CUSTOM_1_1">
    <p:spTree>
      <p:nvGrpSpPr>
        <p:cNvPr id="270" name="Shape 270"/>
        <p:cNvGrpSpPr/>
        <p:nvPr/>
      </p:nvGrpSpPr>
      <p:grpSpPr>
        <a:xfrm>
          <a:off x="0" y="0"/>
          <a:ext cx="0" cy="0"/>
          <a:chOff x="0" y="0"/>
          <a:chExt cx="0" cy="0"/>
        </a:xfrm>
      </p:grpSpPr>
      <p:sp>
        <p:nvSpPr>
          <p:cNvPr id="271" name="Google Shape;271;p39"/>
          <p:cNvSpPr txBox="1"/>
          <p:nvPr>
            <p:ph type="title"/>
          </p:nvPr>
        </p:nvSpPr>
        <p:spPr>
          <a:xfrm>
            <a:off x="826650" y="0"/>
            <a:ext cx="7490700" cy="1063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39"/>
          <p:cNvSpPr txBox="1"/>
          <p:nvPr>
            <p:ph idx="12" type="sldNum"/>
          </p:nvPr>
        </p:nvSpPr>
        <p:spPr>
          <a:xfrm>
            <a:off x="103328" y="4733944"/>
            <a:ext cx="360600" cy="393600"/>
          </a:xfrm>
          <a:prstGeom prst="rect">
            <a:avLst/>
          </a:prstGeom>
        </p:spPr>
        <p:txBody>
          <a:bodyPr anchorCtr="0" anchor="ctr" bIns="18275" lIns="91425" spcFirstLastPara="1" rIns="91425"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3" name="Google Shape;273;p39"/>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74" name="Google Shape;274;p39"/>
          <p:cNvSpPr txBox="1"/>
          <p:nvPr>
            <p:ph idx="2" type="body"/>
          </p:nvPr>
        </p:nvSpPr>
        <p:spPr>
          <a:xfrm>
            <a:off x="826700" y="1625925"/>
            <a:ext cx="7490700" cy="2644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2">
  <p:cSld name="CUSTOM_1_2">
    <p:spTree>
      <p:nvGrpSpPr>
        <p:cNvPr id="275" name="Shape 275"/>
        <p:cNvGrpSpPr/>
        <p:nvPr/>
      </p:nvGrpSpPr>
      <p:grpSpPr>
        <a:xfrm>
          <a:off x="0" y="0"/>
          <a:ext cx="0" cy="0"/>
          <a:chOff x="0" y="0"/>
          <a:chExt cx="0" cy="0"/>
        </a:xfrm>
      </p:grpSpPr>
      <p:sp>
        <p:nvSpPr>
          <p:cNvPr id="276" name="Google Shape;276;p40"/>
          <p:cNvSpPr txBox="1"/>
          <p:nvPr>
            <p:ph type="title"/>
          </p:nvPr>
        </p:nvSpPr>
        <p:spPr>
          <a:xfrm>
            <a:off x="826650" y="0"/>
            <a:ext cx="7490700" cy="1063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40"/>
          <p:cNvSpPr txBox="1"/>
          <p:nvPr>
            <p:ph idx="12" type="sldNum"/>
          </p:nvPr>
        </p:nvSpPr>
        <p:spPr>
          <a:xfrm>
            <a:off x="103328" y="4733944"/>
            <a:ext cx="360600" cy="393600"/>
          </a:xfrm>
          <a:prstGeom prst="rect">
            <a:avLst/>
          </a:prstGeom>
        </p:spPr>
        <p:txBody>
          <a:bodyPr anchorCtr="0" anchor="ctr" bIns="18275" lIns="91425" spcFirstLastPara="1" rIns="91425"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8" name="Google Shape;278;p40"/>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79" name="Google Shape;279;p40"/>
          <p:cNvSpPr txBox="1"/>
          <p:nvPr>
            <p:ph idx="2" type="body"/>
          </p:nvPr>
        </p:nvSpPr>
        <p:spPr>
          <a:xfrm>
            <a:off x="826700" y="1625925"/>
            <a:ext cx="7490700" cy="2644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280" name="Shape 280"/>
        <p:cNvGrpSpPr/>
        <p:nvPr/>
      </p:nvGrpSpPr>
      <p:grpSpPr>
        <a:xfrm>
          <a:off x="0" y="0"/>
          <a:ext cx="0" cy="0"/>
          <a:chOff x="0" y="0"/>
          <a:chExt cx="0" cy="0"/>
        </a:xfrm>
      </p:grpSpPr>
      <p:sp>
        <p:nvSpPr>
          <p:cNvPr id="281" name="Google Shape;281;p41"/>
          <p:cNvSpPr txBox="1"/>
          <p:nvPr>
            <p:ph idx="12" type="sldNum"/>
          </p:nvPr>
        </p:nvSpPr>
        <p:spPr>
          <a:xfrm>
            <a:off x="103328" y="4733944"/>
            <a:ext cx="3609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333333"/>
                </a:solidFill>
                <a:latin typeface="Overpass Light"/>
                <a:ea typeface="Overpass Light"/>
                <a:cs typeface="Overpass Light"/>
                <a:sym typeface="Overpass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333333"/>
                </a:solidFill>
                <a:latin typeface="Overpass Light"/>
                <a:ea typeface="Overpass Light"/>
                <a:cs typeface="Overpass Light"/>
                <a:sym typeface="Overpass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333333"/>
                </a:solidFill>
                <a:latin typeface="Overpass Light"/>
                <a:ea typeface="Overpass Light"/>
                <a:cs typeface="Overpass Light"/>
                <a:sym typeface="Overpass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333333"/>
                </a:solidFill>
                <a:latin typeface="Overpass Light"/>
                <a:ea typeface="Overpass Light"/>
                <a:cs typeface="Overpass Light"/>
                <a:sym typeface="Overpass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333333"/>
                </a:solidFill>
                <a:latin typeface="Overpass Light"/>
                <a:ea typeface="Overpass Light"/>
                <a:cs typeface="Overpass Light"/>
                <a:sym typeface="Overpass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333333"/>
                </a:solidFill>
                <a:latin typeface="Overpass Light"/>
                <a:ea typeface="Overpass Light"/>
                <a:cs typeface="Overpass Light"/>
                <a:sym typeface="Overpass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333333"/>
                </a:solidFill>
                <a:latin typeface="Overpass Light"/>
                <a:ea typeface="Overpass Light"/>
                <a:cs typeface="Overpass Light"/>
                <a:sym typeface="Overpass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333333"/>
                </a:solidFill>
                <a:latin typeface="Overpass Light"/>
                <a:ea typeface="Overpass Light"/>
                <a:cs typeface="Overpass Light"/>
                <a:sym typeface="Overpass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333333"/>
                </a:solidFill>
                <a:latin typeface="Overpass Light"/>
                <a:ea typeface="Overpass Light"/>
                <a:cs typeface="Overpass Light"/>
                <a:sym typeface="Overpass Light"/>
              </a:defRPr>
            </a:lvl9pPr>
          </a:lstStyle>
          <a:p>
            <a:pPr indent="0" lvl="0" marL="0" rtl="0" algn="r">
              <a:spcBef>
                <a:spcPts val="0"/>
              </a:spcBef>
              <a:spcAft>
                <a:spcPts val="0"/>
              </a:spcAft>
              <a:buNone/>
            </a:pPr>
            <a:fld id="{00000000-1234-1234-1234-123412341234}" type="slidenum">
              <a:rPr lang="en"/>
              <a:t>‹#›</a:t>
            </a:fld>
            <a:endParaRPr/>
          </a:p>
        </p:txBody>
      </p:sp>
      <p:sp>
        <p:nvSpPr>
          <p:cNvPr id="282" name="Google Shape;282;p41"/>
          <p:cNvSpPr txBox="1"/>
          <p:nvPr>
            <p:ph idx="1" type="subTitle"/>
          </p:nvPr>
        </p:nvSpPr>
        <p:spPr>
          <a:xfrm>
            <a:off x="0" y="728037"/>
            <a:ext cx="9144000" cy="5655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700"/>
              </a:spcBef>
              <a:spcAft>
                <a:spcPts val="0"/>
              </a:spcAft>
              <a:buClr>
                <a:schemeClr val="dk1"/>
              </a:buClr>
              <a:buSzPts val="1500"/>
              <a:buFont typeface="Overpass"/>
              <a:buNone/>
              <a:defRPr b="0" i="0" sz="1400" u="none" cap="none" strike="noStrike">
                <a:solidFill>
                  <a:schemeClr val="dk1"/>
                </a:solidFill>
                <a:latin typeface="Overpass Light"/>
                <a:ea typeface="Overpass Light"/>
                <a:cs typeface="Overpass Light"/>
                <a:sym typeface="Overpass Light"/>
              </a:defRPr>
            </a:lvl1pPr>
            <a:lvl2pPr lvl="1" marR="0" rtl="0" algn="ctr">
              <a:lnSpc>
                <a:spcPct val="115000"/>
              </a:lnSpc>
              <a:spcBef>
                <a:spcPts val="700"/>
              </a:spcBef>
              <a:spcAft>
                <a:spcPts val="0"/>
              </a:spcAft>
              <a:buClr>
                <a:schemeClr val="dk1"/>
              </a:buClr>
              <a:buSzPts val="1500"/>
              <a:buFont typeface="Overpass"/>
              <a:buNone/>
              <a:defRPr b="0" i="0" sz="1400" u="none" cap="none" strike="noStrike">
                <a:solidFill>
                  <a:schemeClr val="dk1"/>
                </a:solidFill>
                <a:latin typeface="Overpass Light"/>
                <a:ea typeface="Overpass Light"/>
                <a:cs typeface="Overpass Light"/>
                <a:sym typeface="Overpass Light"/>
              </a:defRPr>
            </a:lvl2pPr>
            <a:lvl3pPr lvl="2" marR="0" rtl="0" algn="ctr">
              <a:lnSpc>
                <a:spcPct val="115000"/>
              </a:lnSpc>
              <a:spcBef>
                <a:spcPts val="700"/>
              </a:spcBef>
              <a:spcAft>
                <a:spcPts val="0"/>
              </a:spcAft>
              <a:buClr>
                <a:schemeClr val="dk1"/>
              </a:buClr>
              <a:buSzPts val="1500"/>
              <a:buFont typeface="Overpass"/>
              <a:buNone/>
              <a:defRPr b="0" i="0" sz="1400" u="none" cap="none" strike="noStrike">
                <a:solidFill>
                  <a:schemeClr val="dk1"/>
                </a:solidFill>
                <a:latin typeface="Overpass Light"/>
                <a:ea typeface="Overpass Light"/>
                <a:cs typeface="Overpass Light"/>
                <a:sym typeface="Overpass Light"/>
              </a:defRPr>
            </a:lvl3pPr>
            <a:lvl4pPr lvl="3" marR="0" rtl="0" algn="ctr">
              <a:lnSpc>
                <a:spcPct val="115000"/>
              </a:lnSpc>
              <a:spcBef>
                <a:spcPts val="700"/>
              </a:spcBef>
              <a:spcAft>
                <a:spcPts val="0"/>
              </a:spcAft>
              <a:buClr>
                <a:schemeClr val="dk1"/>
              </a:buClr>
              <a:buSzPts val="1500"/>
              <a:buFont typeface="Overpass"/>
              <a:buNone/>
              <a:defRPr b="0" i="0" sz="1400" u="none" cap="none" strike="noStrike">
                <a:solidFill>
                  <a:schemeClr val="dk1"/>
                </a:solidFill>
                <a:latin typeface="Overpass Light"/>
                <a:ea typeface="Overpass Light"/>
                <a:cs typeface="Overpass Light"/>
                <a:sym typeface="Overpass Light"/>
              </a:defRPr>
            </a:lvl4pPr>
            <a:lvl5pPr lvl="4" marR="0" rtl="0" algn="ctr">
              <a:lnSpc>
                <a:spcPct val="115000"/>
              </a:lnSpc>
              <a:spcBef>
                <a:spcPts val="700"/>
              </a:spcBef>
              <a:spcAft>
                <a:spcPts val="0"/>
              </a:spcAft>
              <a:buClr>
                <a:schemeClr val="dk1"/>
              </a:buClr>
              <a:buSzPts val="1500"/>
              <a:buFont typeface="Overpass"/>
              <a:buNone/>
              <a:defRPr b="0" i="0" sz="1400" u="none" cap="none" strike="noStrike">
                <a:solidFill>
                  <a:schemeClr val="dk1"/>
                </a:solidFill>
                <a:latin typeface="Overpass Light"/>
                <a:ea typeface="Overpass Light"/>
                <a:cs typeface="Overpass Light"/>
                <a:sym typeface="Overpass Light"/>
              </a:defRPr>
            </a:lvl5pPr>
            <a:lvl6pPr lvl="5" marR="0" rtl="0" algn="ctr">
              <a:lnSpc>
                <a:spcPct val="115000"/>
              </a:lnSpc>
              <a:spcBef>
                <a:spcPts val="700"/>
              </a:spcBef>
              <a:spcAft>
                <a:spcPts val="0"/>
              </a:spcAft>
              <a:buClr>
                <a:schemeClr val="dk1"/>
              </a:buClr>
              <a:buSzPts val="1500"/>
              <a:buFont typeface="Overpass"/>
              <a:buNone/>
              <a:defRPr b="0" i="0" sz="1400" u="none" cap="none" strike="noStrike">
                <a:solidFill>
                  <a:schemeClr val="dk1"/>
                </a:solidFill>
                <a:latin typeface="Overpass Light"/>
                <a:ea typeface="Overpass Light"/>
                <a:cs typeface="Overpass Light"/>
                <a:sym typeface="Overpass Light"/>
              </a:defRPr>
            </a:lvl6pPr>
            <a:lvl7pPr lvl="6" marR="0" rtl="0" algn="ctr">
              <a:lnSpc>
                <a:spcPct val="115000"/>
              </a:lnSpc>
              <a:spcBef>
                <a:spcPts val="700"/>
              </a:spcBef>
              <a:spcAft>
                <a:spcPts val="0"/>
              </a:spcAft>
              <a:buClr>
                <a:schemeClr val="dk1"/>
              </a:buClr>
              <a:buSzPts val="1500"/>
              <a:buFont typeface="Overpass"/>
              <a:buNone/>
              <a:defRPr b="0" i="0" sz="1400" u="none" cap="none" strike="noStrike">
                <a:solidFill>
                  <a:schemeClr val="dk1"/>
                </a:solidFill>
                <a:latin typeface="Overpass Light"/>
                <a:ea typeface="Overpass Light"/>
                <a:cs typeface="Overpass Light"/>
                <a:sym typeface="Overpass Light"/>
              </a:defRPr>
            </a:lvl7pPr>
            <a:lvl8pPr lvl="7" marR="0" rtl="0" algn="ctr">
              <a:lnSpc>
                <a:spcPct val="115000"/>
              </a:lnSpc>
              <a:spcBef>
                <a:spcPts val="700"/>
              </a:spcBef>
              <a:spcAft>
                <a:spcPts val="0"/>
              </a:spcAft>
              <a:buClr>
                <a:schemeClr val="dk1"/>
              </a:buClr>
              <a:buSzPts val="1500"/>
              <a:buFont typeface="Overpass"/>
              <a:buNone/>
              <a:defRPr b="0" i="0" sz="1400" u="none" cap="none" strike="noStrike">
                <a:solidFill>
                  <a:schemeClr val="dk1"/>
                </a:solidFill>
                <a:latin typeface="Overpass Light"/>
                <a:ea typeface="Overpass Light"/>
                <a:cs typeface="Overpass Light"/>
                <a:sym typeface="Overpass Light"/>
              </a:defRPr>
            </a:lvl8pPr>
            <a:lvl9pPr lvl="8" marR="0" rtl="0" algn="ctr">
              <a:lnSpc>
                <a:spcPct val="115000"/>
              </a:lnSpc>
              <a:spcBef>
                <a:spcPts val="700"/>
              </a:spcBef>
              <a:spcAft>
                <a:spcPts val="0"/>
              </a:spcAft>
              <a:buClr>
                <a:schemeClr val="dk1"/>
              </a:buClr>
              <a:buSzPts val="1500"/>
              <a:buFont typeface="Overpass"/>
              <a:buNone/>
              <a:defRPr b="0" i="0" sz="1400" u="none" cap="none" strike="noStrike">
                <a:solidFill>
                  <a:schemeClr val="dk1"/>
                </a:solidFill>
                <a:latin typeface="Overpass Light"/>
                <a:ea typeface="Overpass Light"/>
                <a:cs typeface="Overpass Light"/>
                <a:sym typeface="Overpass Light"/>
              </a:defRPr>
            </a:lvl9pPr>
          </a:lstStyle>
          <a:p/>
        </p:txBody>
      </p:sp>
      <p:sp>
        <p:nvSpPr>
          <p:cNvPr id="283" name="Google Shape;283;p41"/>
          <p:cNvSpPr txBox="1"/>
          <p:nvPr>
            <p:ph type="title"/>
          </p:nvPr>
        </p:nvSpPr>
        <p:spPr>
          <a:xfrm>
            <a:off x="0" y="0"/>
            <a:ext cx="9144000" cy="9225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800"/>
              <a:buFont typeface="Overpass"/>
              <a:buNone/>
              <a:defRPr b="1" i="0" sz="2100" u="none" cap="none" strike="noStrike">
                <a:solidFill>
                  <a:srgbClr val="333333"/>
                </a:solidFill>
                <a:latin typeface="Overpass"/>
                <a:ea typeface="Overpass"/>
                <a:cs typeface="Overpass"/>
                <a:sym typeface="Overpass"/>
              </a:defRPr>
            </a:lvl1pPr>
            <a:lvl2pPr lvl="1" marR="0" rtl="0" algn="ctr">
              <a:lnSpc>
                <a:spcPct val="100000"/>
              </a:lnSpc>
              <a:spcBef>
                <a:spcPts val="0"/>
              </a:spcBef>
              <a:spcAft>
                <a:spcPts val="0"/>
              </a:spcAft>
              <a:buClr>
                <a:schemeClr val="dk1"/>
              </a:buClr>
              <a:buSzPts val="2800"/>
              <a:buFont typeface="Overpass"/>
              <a:buNone/>
              <a:defRPr b="0" i="0" sz="2800" u="none" cap="none" strike="noStrike">
                <a:solidFill>
                  <a:schemeClr val="dk1"/>
                </a:solidFill>
                <a:latin typeface="Overpass"/>
                <a:ea typeface="Overpass"/>
                <a:cs typeface="Overpass"/>
                <a:sym typeface="Overpass"/>
              </a:defRPr>
            </a:lvl2pPr>
            <a:lvl3pPr lvl="2" marR="0" rtl="0" algn="ctr">
              <a:lnSpc>
                <a:spcPct val="100000"/>
              </a:lnSpc>
              <a:spcBef>
                <a:spcPts val="0"/>
              </a:spcBef>
              <a:spcAft>
                <a:spcPts val="0"/>
              </a:spcAft>
              <a:buClr>
                <a:schemeClr val="dk1"/>
              </a:buClr>
              <a:buSzPts val="2800"/>
              <a:buFont typeface="Overpass"/>
              <a:buNone/>
              <a:defRPr b="0" i="0" sz="2800" u="none" cap="none" strike="noStrike">
                <a:solidFill>
                  <a:schemeClr val="dk1"/>
                </a:solidFill>
                <a:latin typeface="Overpass"/>
                <a:ea typeface="Overpass"/>
                <a:cs typeface="Overpass"/>
                <a:sym typeface="Overpass"/>
              </a:defRPr>
            </a:lvl3pPr>
            <a:lvl4pPr lvl="3" marR="0" rtl="0" algn="ctr">
              <a:lnSpc>
                <a:spcPct val="100000"/>
              </a:lnSpc>
              <a:spcBef>
                <a:spcPts val="0"/>
              </a:spcBef>
              <a:spcAft>
                <a:spcPts val="0"/>
              </a:spcAft>
              <a:buClr>
                <a:schemeClr val="dk1"/>
              </a:buClr>
              <a:buSzPts val="2800"/>
              <a:buFont typeface="Overpass"/>
              <a:buNone/>
              <a:defRPr b="0" i="0" sz="2800" u="none" cap="none" strike="noStrike">
                <a:solidFill>
                  <a:schemeClr val="dk1"/>
                </a:solidFill>
                <a:latin typeface="Overpass"/>
                <a:ea typeface="Overpass"/>
                <a:cs typeface="Overpass"/>
                <a:sym typeface="Overpass"/>
              </a:defRPr>
            </a:lvl4pPr>
            <a:lvl5pPr lvl="4" marR="0" rtl="0" algn="ctr">
              <a:lnSpc>
                <a:spcPct val="100000"/>
              </a:lnSpc>
              <a:spcBef>
                <a:spcPts val="0"/>
              </a:spcBef>
              <a:spcAft>
                <a:spcPts val="0"/>
              </a:spcAft>
              <a:buClr>
                <a:schemeClr val="dk1"/>
              </a:buClr>
              <a:buSzPts val="2800"/>
              <a:buFont typeface="Overpass"/>
              <a:buNone/>
              <a:defRPr b="0" i="0" sz="2800" u="none" cap="none" strike="noStrike">
                <a:solidFill>
                  <a:schemeClr val="dk1"/>
                </a:solidFill>
                <a:latin typeface="Overpass"/>
                <a:ea typeface="Overpass"/>
                <a:cs typeface="Overpass"/>
                <a:sym typeface="Overpass"/>
              </a:defRPr>
            </a:lvl5pPr>
            <a:lvl6pPr lvl="5" marR="0" rtl="0" algn="ctr">
              <a:lnSpc>
                <a:spcPct val="100000"/>
              </a:lnSpc>
              <a:spcBef>
                <a:spcPts val="0"/>
              </a:spcBef>
              <a:spcAft>
                <a:spcPts val="0"/>
              </a:spcAft>
              <a:buClr>
                <a:schemeClr val="dk1"/>
              </a:buClr>
              <a:buSzPts val="2800"/>
              <a:buFont typeface="Overpass"/>
              <a:buNone/>
              <a:defRPr b="0" i="0" sz="2800" u="none" cap="none" strike="noStrike">
                <a:solidFill>
                  <a:schemeClr val="dk1"/>
                </a:solidFill>
                <a:latin typeface="Overpass"/>
                <a:ea typeface="Overpass"/>
                <a:cs typeface="Overpass"/>
                <a:sym typeface="Overpass"/>
              </a:defRPr>
            </a:lvl6pPr>
            <a:lvl7pPr lvl="6" marR="0" rtl="0" algn="ctr">
              <a:lnSpc>
                <a:spcPct val="100000"/>
              </a:lnSpc>
              <a:spcBef>
                <a:spcPts val="0"/>
              </a:spcBef>
              <a:spcAft>
                <a:spcPts val="0"/>
              </a:spcAft>
              <a:buClr>
                <a:schemeClr val="dk1"/>
              </a:buClr>
              <a:buSzPts val="2800"/>
              <a:buFont typeface="Overpass"/>
              <a:buNone/>
              <a:defRPr b="0" i="0" sz="2800" u="none" cap="none" strike="noStrike">
                <a:solidFill>
                  <a:schemeClr val="dk1"/>
                </a:solidFill>
                <a:latin typeface="Overpass"/>
                <a:ea typeface="Overpass"/>
                <a:cs typeface="Overpass"/>
                <a:sym typeface="Overpass"/>
              </a:defRPr>
            </a:lvl7pPr>
            <a:lvl8pPr lvl="7" marR="0" rtl="0" algn="ctr">
              <a:lnSpc>
                <a:spcPct val="100000"/>
              </a:lnSpc>
              <a:spcBef>
                <a:spcPts val="0"/>
              </a:spcBef>
              <a:spcAft>
                <a:spcPts val="0"/>
              </a:spcAft>
              <a:buClr>
                <a:schemeClr val="dk1"/>
              </a:buClr>
              <a:buSzPts val="2800"/>
              <a:buFont typeface="Overpass"/>
              <a:buNone/>
              <a:defRPr b="0" i="0" sz="2800" u="none" cap="none" strike="noStrike">
                <a:solidFill>
                  <a:schemeClr val="dk1"/>
                </a:solidFill>
                <a:latin typeface="Overpass"/>
                <a:ea typeface="Overpass"/>
                <a:cs typeface="Overpass"/>
                <a:sym typeface="Overpass"/>
              </a:defRPr>
            </a:lvl8pPr>
            <a:lvl9pPr lvl="8" marR="0" rtl="0" algn="ctr">
              <a:lnSpc>
                <a:spcPct val="100000"/>
              </a:lnSpc>
              <a:spcBef>
                <a:spcPts val="0"/>
              </a:spcBef>
              <a:spcAft>
                <a:spcPts val="0"/>
              </a:spcAft>
              <a:buClr>
                <a:schemeClr val="dk1"/>
              </a:buClr>
              <a:buSzPts val="2800"/>
              <a:buFont typeface="Overpass"/>
              <a:buNone/>
              <a:defRPr b="0" i="0" sz="28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1">
  <p:cSld name="CUSTOM_3">
    <p:spTree>
      <p:nvGrpSpPr>
        <p:cNvPr id="284" name="Shape 284"/>
        <p:cNvGrpSpPr/>
        <p:nvPr/>
      </p:nvGrpSpPr>
      <p:grpSpPr>
        <a:xfrm>
          <a:off x="0" y="0"/>
          <a:ext cx="0" cy="0"/>
          <a:chOff x="0" y="0"/>
          <a:chExt cx="0" cy="0"/>
        </a:xfrm>
      </p:grpSpPr>
      <p:sp>
        <p:nvSpPr>
          <p:cNvPr id="285" name="Google Shape;285;p42"/>
          <p:cNvSpPr txBox="1"/>
          <p:nvPr>
            <p:ph type="title"/>
          </p:nvPr>
        </p:nvSpPr>
        <p:spPr>
          <a:xfrm>
            <a:off x="826650" y="0"/>
            <a:ext cx="7490700" cy="1063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 name="Google Shape;286;p42"/>
          <p:cNvSpPr txBox="1"/>
          <p:nvPr>
            <p:ph idx="12" type="sldNum"/>
          </p:nvPr>
        </p:nvSpPr>
        <p:spPr>
          <a:xfrm>
            <a:off x="103328" y="4733944"/>
            <a:ext cx="360600" cy="393600"/>
          </a:xfrm>
          <a:prstGeom prst="rect">
            <a:avLst/>
          </a:prstGeom>
        </p:spPr>
        <p:txBody>
          <a:bodyPr anchorCtr="0" anchor="ctr" bIns="18275" lIns="91425" spcFirstLastPara="1" rIns="91425"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7" name="Google Shape;287;p42"/>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88" name="Google Shape;288;p42"/>
          <p:cNvSpPr txBox="1"/>
          <p:nvPr>
            <p:ph idx="2" type="body"/>
          </p:nvPr>
        </p:nvSpPr>
        <p:spPr>
          <a:xfrm>
            <a:off x="826650" y="1554319"/>
            <a:ext cx="7490700" cy="393600"/>
          </a:xfrm>
          <a:prstGeom prst="rect">
            <a:avLst/>
          </a:prstGeom>
          <a:noFill/>
          <a:ln>
            <a:noFill/>
          </a:ln>
        </p:spPr>
        <p:txBody>
          <a:bodyPr anchorCtr="0" anchor="b"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0"/>
              </a:spcBef>
              <a:spcAft>
                <a:spcPts val="0"/>
              </a:spcAft>
              <a:buSzPts val="1400"/>
              <a:buChar char="○"/>
              <a:defRPr sz="1400"/>
            </a:lvl2pPr>
            <a:lvl3pPr indent="-317500" lvl="2" marL="1371600" rtl="0" algn="ctr">
              <a:spcBef>
                <a:spcPts val="0"/>
              </a:spcBef>
              <a:spcAft>
                <a:spcPts val="0"/>
              </a:spcAft>
              <a:buSzPts val="1400"/>
              <a:buChar char="■"/>
              <a:defRPr sz="1400"/>
            </a:lvl3pPr>
            <a:lvl4pPr indent="-317500" lvl="3" marL="1828800" rtl="0" algn="ctr">
              <a:spcBef>
                <a:spcPts val="0"/>
              </a:spcBef>
              <a:spcAft>
                <a:spcPts val="0"/>
              </a:spcAft>
              <a:buSzPts val="1400"/>
              <a:buChar char="●"/>
              <a:defRPr sz="1400"/>
            </a:lvl4pPr>
            <a:lvl5pPr indent="-317500" lvl="4" marL="2286000" rtl="0" algn="ctr">
              <a:spcBef>
                <a:spcPts val="0"/>
              </a:spcBef>
              <a:spcAft>
                <a:spcPts val="0"/>
              </a:spcAft>
              <a:buSzPts val="1400"/>
              <a:buChar char="○"/>
              <a:defRPr sz="1400"/>
            </a:lvl5pPr>
            <a:lvl6pPr indent="-317500" lvl="5" marL="2743200" rtl="0" algn="ctr">
              <a:spcBef>
                <a:spcPts val="0"/>
              </a:spcBef>
              <a:spcAft>
                <a:spcPts val="0"/>
              </a:spcAft>
              <a:buSzPts val="1400"/>
              <a:buChar char="■"/>
              <a:defRPr sz="1400"/>
            </a:lvl6pPr>
            <a:lvl7pPr indent="-317500" lvl="6" marL="3200400" rtl="0" algn="ctr">
              <a:spcBef>
                <a:spcPts val="0"/>
              </a:spcBef>
              <a:spcAft>
                <a:spcPts val="0"/>
              </a:spcAft>
              <a:buSzPts val="1400"/>
              <a:buChar char="●"/>
              <a:defRPr sz="1400"/>
            </a:lvl7pPr>
            <a:lvl8pPr indent="-317500" lvl="7" marL="3657600" rtl="0" algn="ctr">
              <a:spcBef>
                <a:spcPts val="0"/>
              </a:spcBef>
              <a:spcAft>
                <a:spcPts val="0"/>
              </a:spcAft>
              <a:buSzPts val="1400"/>
              <a:buChar char="○"/>
              <a:defRPr sz="1400"/>
            </a:lvl8pPr>
            <a:lvl9pPr indent="-317500" lvl="8" marL="4114800" rtl="0" algn="ctr">
              <a:spcBef>
                <a:spcPts val="0"/>
              </a:spcBef>
              <a:spcAft>
                <a:spcPts val="0"/>
              </a:spcAft>
              <a:buSzPts val="1400"/>
              <a:buChar char="■"/>
              <a:defRPr sz="14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1">
  <p:cSld name="CUSTOM_3_1">
    <p:spTree>
      <p:nvGrpSpPr>
        <p:cNvPr id="289" name="Shape 289"/>
        <p:cNvGrpSpPr/>
        <p:nvPr/>
      </p:nvGrpSpPr>
      <p:grpSpPr>
        <a:xfrm>
          <a:off x="0" y="0"/>
          <a:ext cx="0" cy="0"/>
          <a:chOff x="0" y="0"/>
          <a:chExt cx="0" cy="0"/>
        </a:xfrm>
      </p:grpSpPr>
      <p:sp>
        <p:nvSpPr>
          <p:cNvPr id="290" name="Google Shape;290;p43"/>
          <p:cNvSpPr txBox="1"/>
          <p:nvPr>
            <p:ph idx="12" type="sldNum"/>
          </p:nvPr>
        </p:nvSpPr>
        <p:spPr>
          <a:xfrm>
            <a:off x="103328" y="4733944"/>
            <a:ext cx="360600" cy="393600"/>
          </a:xfrm>
          <a:prstGeom prst="rect">
            <a:avLst/>
          </a:prstGeom>
        </p:spPr>
        <p:txBody>
          <a:bodyPr anchorCtr="0" anchor="ctr" bIns="18275" lIns="91425" spcFirstLastPara="1" rIns="91425"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1" name="Google Shape;291;p43"/>
          <p:cNvSpPr txBox="1"/>
          <p:nvPr>
            <p:ph idx="1" type="body"/>
          </p:nvPr>
        </p:nvSpPr>
        <p:spPr>
          <a:xfrm>
            <a:off x="826650" y="3909498"/>
            <a:ext cx="7490700" cy="3936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0"/>
              </a:spcBef>
              <a:spcAft>
                <a:spcPts val="0"/>
              </a:spcAft>
              <a:buSzPts val="1400"/>
              <a:buChar char="○"/>
              <a:defRPr sz="1400"/>
            </a:lvl2pPr>
            <a:lvl3pPr indent="-317500" lvl="2" marL="1371600" rtl="0" algn="ctr">
              <a:spcBef>
                <a:spcPts val="0"/>
              </a:spcBef>
              <a:spcAft>
                <a:spcPts val="0"/>
              </a:spcAft>
              <a:buSzPts val="1400"/>
              <a:buChar char="■"/>
              <a:defRPr sz="1400"/>
            </a:lvl3pPr>
            <a:lvl4pPr indent="-317500" lvl="3" marL="1828800" rtl="0" algn="ctr">
              <a:spcBef>
                <a:spcPts val="0"/>
              </a:spcBef>
              <a:spcAft>
                <a:spcPts val="0"/>
              </a:spcAft>
              <a:buSzPts val="1400"/>
              <a:buChar char="●"/>
              <a:defRPr sz="1400"/>
            </a:lvl4pPr>
            <a:lvl5pPr indent="-317500" lvl="4" marL="2286000" rtl="0" algn="ctr">
              <a:spcBef>
                <a:spcPts val="0"/>
              </a:spcBef>
              <a:spcAft>
                <a:spcPts val="0"/>
              </a:spcAft>
              <a:buSzPts val="1400"/>
              <a:buChar char="○"/>
              <a:defRPr sz="1400"/>
            </a:lvl5pPr>
            <a:lvl6pPr indent="-317500" lvl="5" marL="2743200" rtl="0" algn="ctr">
              <a:spcBef>
                <a:spcPts val="0"/>
              </a:spcBef>
              <a:spcAft>
                <a:spcPts val="0"/>
              </a:spcAft>
              <a:buSzPts val="1400"/>
              <a:buChar char="■"/>
              <a:defRPr sz="1400"/>
            </a:lvl6pPr>
            <a:lvl7pPr indent="-317500" lvl="6" marL="3200400" rtl="0" algn="ctr">
              <a:spcBef>
                <a:spcPts val="0"/>
              </a:spcBef>
              <a:spcAft>
                <a:spcPts val="0"/>
              </a:spcAft>
              <a:buSzPts val="1400"/>
              <a:buChar char="●"/>
              <a:defRPr sz="1400"/>
            </a:lvl7pPr>
            <a:lvl8pPr indent="-317500" lvl="7" marL="3657600" rtl="0" algn="ctr">
              <a:spcBef>
                <a:spcPts val="0"/>
              </a:spcBef>
              <a:spcAft>
                <a:spcPts val="0"/>
              </a:spcAft>
              <a:buSzPts val="1400"/>
              <a:buChar char="○"/>
              <a:defRPr sz="1400"/>
            </a:lvl8pPr>
            <a:lvl9pPr indent="-317500" lvl="8" marL="4114800" rtl="0" algn="ctr">
              <a:spcBef>
                <a:spcPts val="0"/>
              </a:spcBef>
              <a:spcAft>
                <a:spcPts val="0"/>
              </a:spcAft>
              <a:buSzPts val="1400"/>
              <a:buChar char="■"/>
              <a:defRPr sz="1400"/>
            </a:lvl9pPr>
          </a:lstStyle>
          <a:p/>
        </p:txBody>
      </p:sp>
      <p:sp>
        <p:nvSpPr>
          <p:cNvPr id="292" name="Google Shape;292;p4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293" name="Google Shape;293;p43"/>
          <p:cNvSpPr txBox="1"/>
          <p:nvPr>
            <p:ph idx="2" type="subTitle"/>
          </p:nvPr>
        </p:nvSpPr>
        <p:spPr>
          <a:xfrm>
            <a:off x="826650" y="929775"/>
            <a:ext cx="7490700" cy="328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4" name="Shape 294"/>
        <p:cNvGrpSpPr/>
        <p:nvPr/>
      </p:nvGrpSpPr>
      <p:grpSpPr>
        <a:xfrm>
          <a:off x="0" y="0"/>
          <a:ext cx="0" cy="0"/>
          <a:chOff x="0" y="0"/>
          <a:chExt cx="0" cy="0"/>
        </a:xfrm>
      </p:grpSpPr>
      <p:sp>
        <p:nvSpPr>
          <p:cNvPr id="295" name="Google Shape;295;p44"/>
          <p:cNvSpPr txBox="1"/>
          <p:nvPr>
            <p:ph idx="12" type="sldNum"/>
          </p:nvPr>
        </p:nvSpPr>
        <p:spPr>
          <a:xfrm>
            <a:off x="8472458" y="4663217"/>
            <a:ext cx="548700" cy="393600"/>
          </a:xfrm>
          <a:prstGeom prst="rect">
            <a:avLst/>
          </a:prstGeom>
        </p:spPr>
        <p:txBody>
          <a:bodyPr anchorCtr="0" anchor="ctr" bIns="18275" lIns="91425" spcFirstLastPara="1" rIns="91425"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 name="Shape 22"/>
        <p:cNvGrpSpPr/>
        <p:nvPr/>
      </p:nvGrpSpPr>
      <p:grpSpPr>
        <a:xfrm>
          <a:off x="0" y="0"/>
          <a:ext cx="0" cy="0"/>
          <a:chOff x="0" y="0"/>
          <a:chExt cx="0" cy="0"/>
        </a:xfrm>
      </p:grpSpPr>
      <p:sp>
        <p:nvSpPr>
          <p:cNvPr id="23" name="Google Shape;23;p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4" name="Google Shape;24;p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1">
  <p:cSld name="CUSTOM_1_1_1">
    <p:spTree>
      <p:nvGrpSpPr>
        <p:cNvPr id="296" name="Shape 296"/>
        <p:cNvGrpSpPr/>
        <p:nvPr/>
      </p:nvGrpSpPr>
      <p:grpSpPr>
        <a:xfrm>
          <a:off x="0" y="0"/>
          <a:ext cx="0" cy="0"/>
          <a:chOff x="0" y="0"/>
          <a:chExt cx="0" cy="0"/>
        </a:xfrm>
      </p:grpSpPr>
      <p:sp>
        <p:nvSpPr>
          <p:cNvPr id="297" name="Google Shape;297;p45"/>
          <p:cNvSpPr txBox="1"/>
          <p:nvPr>
            <p:ph type="title"/>
          </p:nvPr>
        </p:nvSpPr>
        <p:spPr>
          <a:xfrm>
            <a:off x="826650" y="0"/>
            <a:ext cx="7490700" cy="1063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45"/>
          <p:cNvSpPr txBox="1"/>
          <p:nvPr>
            <p:ph idx="12" type="sldNum"/>
          </p:nvPr>
        </p:nvSpPr>
        <p:spPr>
          <a:xfrm>
            <a:off x="103328" y="4733944"/>
            <a:ext cx="360600" cy="393600"/>
          </a:xfrm>
          <a:prstGeom prst="rect">
            <a:avLst/>
          </a:prstGeom>
        </p:spPr>
        <p:txBody>
          <a:bodyPr anchorCtr="0" anchor="ctr" bIns="18275" lIns="91425" spcFirstLastPara="1" rIns="91425"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9" name="Google Shape;299;p45"/>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00" name="Google Shape;300;p45"/>
          <p:cNvSpPr txBox="1"/>
          <p:nvPr>
            <p:ph idx="2" type="body"/>
          </p:nvPr>
        </p:nvSpPr>
        <p:spPr>
          <a:xfrm>
            <a:off x="826700" y="1625925"/>
            <a:ext cx="3585000" cy="2644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307" name="Shape 307"/>
        <p:cNvGrpSpPr/>
        <p:nvPr/>
      </p:nvGrpSpPr>
      <p:grpSpPr>
        <a:xfrm>
          <a:off x="0" y="0"/>
          <a:ext cx="0" cy="0"/>
          <a:chOff x="0" y="0"/>
          <a:chExt cx="0" cy="0"/>
        </a:xfrm>
      </p:grpSpPr>
      <p:sp>
        <p:nvSpPr>
          <p:cNvPr id="308" name="Google Shape;308;p4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309" name="Google Shape;309;p47"/>
          <p:cNvSpPr txBox="1"/>
          <p:nvPr>
            <p:ph idx="1" type="subTitle"/>
          </p:nvPr>
        </p:nvSpPr>
        <p:spPr>
          <a:xfrm>
            <a:off x="8266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310" name="Google Shape;310;p47"/>
          <p:cNvSpPr txBox="1"/>
          <p:nvPr>
            <p:ph idx="2" type="subTitle"/>
          </p:nvPr>
        </p:nvSpPr>
        <p:spPr>
          <a:xfrm>
            <a:off x="8266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311" name="Google Shape;311;p47"/>
          <p:cNvSpPr txBox="1"/>
          <p:nvPr>
            <p:ph idx="3" type="subTitle"/>
          </p:nvPr>
        </p:nvSpPr>
        <p:spPr>
          <a:xfrm>
            <a:off x="46309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312" name="Google Shape;312;p47"/>
          <p:cNvSpPr txBox="1"/>
          <p:nvPr>
            <p:ph idx="4" type="subTitle"/>
          </p:nvPr>
        </p:nvSpPr>
        <p:spPr>
          <a:xfrm>
            <a:off x="46309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313" name="Google Shape;313;p47"/>
          <p:cNvSpPr txBox="1"/>
          <p:nvPr>
            <p:ph idx="5" type="subTitle"/>
          </p:nvPr>
        </p:nvSpPr>
        <p:spPr>
          <a:xfrm>
            <a:off x="8266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314" name="Google Shape;314;p47"/>
          <p:cNvSpPr txBox="1"/>
          <p:nvPr>
            <p:ph idx="6" type="subTitle"/>
          </p:nvPr>
        </p:nvSpPr>
        <p:spPr>
          <a:xfrm>
            <a:off x="8266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315" name="Google Shape;315;p47"/>
          <p:cNvSpPr txBox="1"/>
          <p:nvPr>
            <p:ph idx="7" type="subTitle"/>
          </p:nvPr>
        </p:nvSpPr>
        <p:spPr>
          <a:xfrm>
            <a:off x="46309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316" name="Google Shape;316;p47"/>
          <p:cNvSpPr txBox="1"/>
          <p:nvPr>
            <p:ph idx="8" type="subTitle"/>
          </p:nvPr>
        </p:nvSpPr>
        <p:spPr>
          <a:xfrm>
            <a:off x="46309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317" name="Google Shape;317;p47"/>
          <p:cNvSpPr txBox="1"/>
          <p:nvPr>
            <p:ph idx="9" type="subTitle"/>
          </p:nvPr>
        </p:nvSpPr>
        <p:spPr>
          <a:xfrm>
            <a:off x="8266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318" name="Google Shape;318;p47"/>
          <p:cNvSpPr txBox="1"/>
          <p:nvPr>
            <p:ph idx="13" type="subTitle"/>
          </p:nvPr>
        </p:nvSpPr>
        <p:spPr>
          <a:xfrm>
            <a:off x="8266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319" name="Google Shape;319;p47"/>
          <p:cNvSpPr txBox="1"/>
          <p:nvPr>
            <p:ph idx="14" type="subTitle"/>
          </p:nvPr>
        </p:nvSpPr>
        <p:spPr>
          <a:xfrm>
            <a:off x="46309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320" name="Google Shape;320;p47"/>
          <p:cNvSpPr txBox="1"/>
          <p:nvPr>
            <p:ph idx="15" type="subTitle"/>
          </p:nvPr>
        </p:nvSpPr>
        <p:spPr>
          <a:xfrm>
            <a:off x="46309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321" name="Google Shape;321;p47"/>
          <p:cNvSpPr txBox="1"/>
          <p:nvPr>
            <p:ph idx="16" type="subTitle"/>
          </p:nvPr>
        </p:nvSpPr>
        <p:spPr>
          <a:xfrm>
            <a:off x="8266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322" name="Google Shape;322;p47"/>
          <p:cNvSpPr txBox="1"/>
          <p:nvPr>
            <p:ph idx="17" type="subTitle"/>
          </p:nvPr>
        </p:nvSpPr>
        <p:spPr>
          <a:xfrm>
            <a:off x="8266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323" name="Google Shape;323;p47"/>
          <p:cNvSpPr txBox="1"/>
          <p:nvPr>
            <p:ph idx="18" type="subTitle"/>
          </p:nvPr>
        </p:nvSpPr>
        <p:spPr>
          <a:xfrm>
            <a:off x="46309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324" name="Google Shape;324;p47"/>
          <p:cNvSpPr txBox="1"/>
          <p:nvPr>
            <p:ph idx="19" type="subTitle"/>
          </p:nvPr>
        </p:nvSpPr>
        <p:spPr>
          <a:xfrm>
            <a:off x="46309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325" name="Google Shape;325;p4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26" name="Google Shape;326;p47"/>
          <p:cNvSpPr txBox="1"/>
          <p:nvPr>
            <p:ph idx="20"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
    <p:spTree>
      <p:nvGrpSpPr>
        <p:cNvPr id="327" name="Shape 327"/>
        <p:cNvGrpSpPr/>
        <p:nvPr/>
      </p:nvGrpSpPr>
      <p:grpSpPr>
        <a:xfrm>
          <a:off x="0" y="0"/>
          <a:ext cx="0" cy="0"/>
          <a:chOff x="0" y="0"/>
          <a:chExt cx="0" cy="0"/>
        </a:xfrm>
      </p:grpSpPr>
      <p:sp>
        <p:nvSpPr>
          <p:cNvPr id="328" name="Google Shape;328;p48"/>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 name="Google Shape;329;p4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
    <p:spTree>
      <p:nvGrpSpPr>
        <p:cNvPr id="330" name="Shape 330"/>
        <p:cNvGrpSpPr/>
        <p:nvPr/>
      </p:nvGrpSpPr>
      <p:grpSpPr>
        <a:xfrm>
          <a:off x="0" y="0"/>
          <a:ext cx="0" cy="0"/>
          <a:chOff x="0" y="0"/>
          <a:chExt cx="0" cy="0"/>
        </a:xfrm>
      </p:grpSpPr>
      <p:sp>
        <p:nvSpPr>
          <p:cNvPr id="331" name="Google Shape;331;p4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2" name="Google Shape;332;p49"/>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333" name="Google Shape;333;p4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34" name="Google Shape;334;p49"/>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CUSTOM_1_1">
    <p:spTree>
      <p:nvGrpSpPr>
        <p:cNvPr id="335" name="Shape 335"/>
        <p:cNvGrpSpPr/>
        <p:nvPr/>
      </p:nvGrpSpPr>
      <p:grpSpPr>
        <a:xfrm>
          <a:off x="0" y="0"/>
          <a:ext cx="0" cy="0"/>
          <a:chOff x="0" y="0"/>
          <a:chExt cx="0" cy="0"/>
        </a:xfrm>
      </p:grpSpPr>
      <p:sp>
        <p:nvSpPr>
          <p:cNvPr id="336" name="Google Shape;336;p5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7" name="Google Shape;337;p50"/>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338" name="Google Shape;338;p5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39" name="Google Shape;339;p50"/>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CUSTOM_1_1_1">
    <p:spTree>
      <p:nvGrpSpPr>
        <p:cNvPr id="340" name="Shape 340"/>
        <p:cNvGrpSpPr/>
        <p:nvPr/>
      </p:nvGrpSpPr>
      <p:grpSpPr>
        <a:xfrm>
          <a:off x="0" y="0"/>
          <a:ext cx="0" cy="0"/>
          <a:chOff x="0" y="0"/>
          <a:chExt cx="0" cy="0"/>
        </a:xfrm>
      </p:grpSpPr>
      <p:sp>
        <p:nvSpPr>
          <p:cNvPr id="341" name="Google Shape;341;p5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2" name="Google Shape;342;p51"/>
          <p:cNvSpPr txBox="1"/>
          <p:nvPr>
            <p:ph idx="1" type="body"/>
          </p:nvPr>
        </p:nvSpPr>
        <p:spPr>
          <a:xfrm>
            <a:off x="473235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343" name="Google Shape;343;p5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44" name="Google Shape;344;p51"/>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CUSTOM_2">
    <p:spTree>
      <p:nvGrpSpPr>
        <p:cNvPr id="345" name="Shape 345"/>
        <p:cNvGrpSpPr/>
        <p:nvPr/>
      </p:nvGrpSpPr>
      <p:grpSpPr>
        <a:xfrm>
          <a:off x="0" y="0"/>
          <a:ext cx="0" cy="0"/>
          <a:chOff x="0" y="0"/>
          <a:chExt cx="0" cy="0"/>
        </a:xfrm>
      </p:grpSpPr>
      <p:sp>
        <p:nvSpPr>
          <p:cNvPr id="346" name="Google Shape;346;p5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7" name="Google Shape;347;p52"/>
          <p:cNvSpPr txBox="1"/>
          <p:nvPr>
            <p:ph idx="1" type="subTitle"/>
          </p:nvPr>
        </p:nvSpPr>
        <p:spPr>
          <a:xfrm>
            <a:off x="4968475"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48" name="Google Shape;348;p52"/>
          <p:cNvSpPr txBox="1"/>
          <p:nvPr>
            <p:ph idx="2" type="body"/>
          </p:nvPr>
        </p:nvSpPr>
        <p:spPr>
          <a:xfrm>
            <a:off x="4968350"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49" name="Google Shape;349;p52"/>
          <p:cNvSpPr txBox="1"/>
          <p:nvPr>
            <p:ph idx="3" type="subTitle"/>
          </p:nvPr>
        </p:nvSpPr>
        <p:spPr>
          <a:xfrm>
            <a:off x="826650"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50" name="Google Shape;350;p52"/>
          <p:cNvSpPr txBox="1"/>
          <p:nvPr>
            <p:ph idx="4" type="body"/>
          </p:nvPr>
        </p:nvSpPr>
        <p:spPr>
          <a:xfrm>
            <a:off x="826525"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51" name="Google Shape;351;p5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52" name="Google Shape;352;p52"/>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CUSTOM_2_1">
    <p:spTree>
      <p:nvGrpSpPr>
        <p:cNvPr id="353" name="Shape 353"/>
        <p:cNvGrpSpPr/>
        <p:nvPr/>
      </p:nvGrpSpPr>
      <p:grpSpPr>
        <a:xfrm>
          <a:off x="0" y="0"/>
          <a:ext cx="0" cy="0"/>
          <a:chOff x="0" y="0"/>
          <a:chExt cx="0" cy="0"/>
        </a:xfrm>
      </p:grpSpPr>
      <p:sp>
        <p:nvSpPr>
          <p:cNvPr id="354" name="Google Shape;354;p5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5" name="Google Shape;355;p53"/>
          <p:cNvSpPr txBox="1"/>
          <p:nvPr>
            <p:ph idx="1" type="subTitle"/>
          </p:nvPr>
        </p:nvSpPr>
        <p:spPr>
          <a:xfrm>
            <a:off x="4968475"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56" name="Google Shape;356;p53"/>
          <p:cNvSpPr txBox="1"/>
          <p:nvPr>
            <p:ph idx="2" type="body"/>
          </p:nvPr>
        </p:nvSpPr>
        <p:spPr>
          <a:xfrm>
            <a:off x="4968350"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57" name="Google Shape;357;p53"/>
          <p:cNvSpPr txBox="1"/>
          <p:nvPr>
            <p:ph idx="3" type="subTitle"/>
          </p:nvPr>
        </p:nvSpPr>
        <p:spPr>
          <a:xfrm>
            <a:off x="826650"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58" name="Google Shape;358;p53"/>
          <p:cNvSpPr txBox="1"/>
          <p:nvPr>
            <p:ph idx="4" type="body"/>
          </p:nvPr>
        </p:nvSpPr>
        <p:spPr>
          <a:xfrm>
            <a:off x="826525"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59" name="Google Shape;359;p5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60" name="Google Shape;360;p53"/>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CUSTOM_2_1_1">
    <p:spTree>
      <p:nvGrpSpPr>
        <p:cNvPr id="361" name="Shape 361"/>
        <p:cNvGrpSpPr/>
        <p:nvPr/>
      </p:nvGrpSpPr>
      <p:grpSpPr>
        <a:xfrm>
          <a:off x="0" y="0"/>
          <a:ext cx="0" cy="0"/>
          <a:chOff x="0" y="0"/>
          <a:chExt cx="0" cy="0"/>
        </a:xfrm>
      </p:grpSpPr>
      <p:sp>
        <p:nvSpPr>
          <p:cNvPr id="362" name="Google Shape;362;p5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3" name="Google Shape;363;p54"/>
          <p:cNvSpPr txBox="1"/>
          <p:nvPr>
            <p:ph idx="1" type="subTitle"/>
          </p:nvPr>
        </p:nvSpPr>
        <p:spPr>
          <a:xfrm>
            <a:off x="826650"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64" name="Google Shape;364;p54"/>
          <p:cNvSpPr txBox="1"/>
          <p:nvPr>
            <p:ph idx="2" type="body"/>
          </p:nvPr>
        </p:nvSpPr>
        <p:spPr>
          <a:xfrm>
            <a:off x="826650"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65" name="Google Shape;365;p54"/>
          <p:cNvSpPr txBox="1"/>
          <p:nvPr>
            <p:ph idx="3" type="subTitle"/>
          </p:nvPr>
        </p:nvSpPr>
        <p:spPr>
          <a:xfrm>
            <a:off x="34676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66" name="Google Shape;366;p54"/>
          <p:cNvSpPr txBox="1"/>
          <p:nvPr>
            <p:ph idx="4" type="body"/>
          </p:nvPr>
        </p:nvSpPr>
        <p:spPr>
          <a:xfrm>
            <a:off x="34676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67" name="Google Shape;367;p54"/>
          <p:cNvSpPr txBox="1"/>
          <p:nvPr>
            <p:ph idx="5" type="subTitle"/>
          </p:nvPr>
        </p:nvSpPr>
        <p:spPr>
          <a:xfrm>
            <a:off x="61087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68" name="Google Shape;368;p54"/>
          <p:cNvSpPr txBox="1"/>
          <p:nvPr>
            <p:ph idx="6" type="body"/>
          </p:nvPr>
        </p:nvSpPr>
        <p:spPr>
          <a:xfrm>
            <a:off x="61087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69" name="Google Shape;369;p5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70" name="Google Shape;370;p54"/>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CUSTOM_2_1_1_1">
    <p:spTree>
      <p:nvGrpSpPr>
        <p:cNvPr id="371" name="Shape 371"/>
        <p:cNvGrpSpPr/>
        <p:nvPr/>
      </p:nvGrpSpPr>
      <p:grpSpPr>
        <a:xfrm>
          <a:off x="0" y="0"/>
          <a:ext cx="0" cy="0"/>
          <a:chOff x="0" y="0"/>
          <a:chExt cx="0" cy="0"/>
        </a:xfrm>
      </p:grpSpPr>
      <p:sp>
        <p:nvSpPr>
          <p:cNvPr id="372" name="Google Shape;372;p5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3" name="Google Shape;373;p55"/>
          <p:cNvSpPr txBox="1"/>
          <p:nvPr>
            <p:ph idx="1" type="subTitle"/>
          </p:nvPr>
        </p:nvSpPr>
        <p:spPr>
          <a:xfrm>
            <a:off x="826650"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74" name="Google Shape;374;p55"/>
          <p:cNvSpPr txBox="1"/>
          <p:nvPr>
            <p:ph idx="2" type="body"/>
          </p:nvPr>
        </p:nvSpPr>
        <p:spPr>
          <a:xfrm>
            <a:off x="826650"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75" name="Google Shape;375;p55"/>
          <p:cNvSpPr txBox="1"/>
          <p:nvPr>
            <p:ph idx="3" type="subTitle"/>
          </p:nvPr>
        </p:nvSpPr>
        <p:spPr>
          <a:xfrm>
            <a:off x="34676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76" name="Google Shape;376;p55"/>
          <p:cNvSpPr txBox="1"/>
          <p:nvPr>
            <p:ph idx="4" type="body"/>
          </p:nvPr>
        </p:nvSpPr>
        <p:spPr>
          <a:xfrm>
            <a:off x="34676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77" name="Google Shape;377;p55"/>
          <p:cNvSpPr txBox="1"/>
          <p:nvPr>
            <p:ph idx="5" type="subTitle"/>
          </p:nvPr>
        </p:nvSpPr>
        <p:spPr>
          <a:xfrm>
            <a:off x="61087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78" name="Google Shape;378;p55"/>
          <p:cNvSpPr txBox="1"/>
          <p:nvPr>
            <p:ph idx="6" type="body"/>
          </p:nvPr>
        </p:nvSpPr>
        <p:spPr>
          <a:xfrm>
            <a:off x="61087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79" name="Google Shape;379;p5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80" name="Google Shape;380;p55"/>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5" name="Shape 25"/>
        <p:cNvGrpSpPr/>
        <p:nvPr/>
      </p:nvGrpSpPr>
      <p:grpSpPr>
        <a:xfrm>
          <a:off x="0" y="0"/>
          <a:ext cx="0" cy="0"/>
          <a:chOff x="0" y="0"/>
          <a:chExt cx="0" cy="0"/>
        </a:xfrm>
      </p:grpSpPr>
      <p:sp>
        <p:nvSpPr>
          <p:cNvPr id="26" name="Google Shape;26;p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27" name="Google Shape;27;p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CUSTOM_3">
    <p:spTree>
      <p:nvGrpSpPr>
        <p:cNvPr id="381" name="Shape 381"/>
        <p:cNvGrpSpPr/>
        <p:nvPr/>
      </p:nvGrpSpPr>
      <p:grpSpPr>
        <a:xfrm>
          <a:off x="0" y="0"/>
          <a:ext cx="0" cy="0"/>
          <a:chOff x="0" y="0"/>
          <a:chExt cx="0" cy="0"/>
        </a:xfrm>
      </p:grpSpPr>
      <p:sp>
        <p:nvSpPr>
          <p:cNvPr id="382" name="Google Shape;382;p5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3" name="Google Shape;383;p56"/>
          <p:cNvSpPr txBox="1"/>
          <p:nvPr>
            <p:ph idx="1" type="body"/>
          </p:nvPr>
        </p:nvSpPr>
        <p:spPr>
          <a:xfrm>
            <a:off x="826650" y="1554319"/>
            <a:ext cx="7490700" cy="3936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384" name="Google Shape;384;p5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85" name="Google Shape;385;p56"/>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CUSTOM_3_1">
    <p:spTree>
      <p:nvGrpSpPr>
        <p:cNvPr id="386" name="Shape 386"/>
        <p:cNvGrpSpPr/>
        <p:nvPr/>
      </p:nvGrpSpPr>
      <p:grpSpPr>
        <a:xfrm>
          <a:off x="0" y="0"/>
          <a:ext cx="0" cy="0"/>
          <a:chOff x="0" y="0"/>
          <a:chExt cx="0" cy="0"/>
        </a:xfrm>
      </p:grpSpPr>
      <p:sp>
        <p:nvSpPr>
          <p:cNvPr id="387" name="Google Shape;387;p5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8" name="Google Shape;388;p57"/>
          <p:cNvSpPr txBox="1"/>
          <p:nvPr>
            <p:ph idx="1" type="body"/>
          </p:nvPr>
        </p:nvSpPr>
        <p:spPr>
          <a:xfrm>
            <a:off x="826650" y="3909498"/>
            <a:ext cx="7490700" cy="393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389" name="Google Shape;389;p5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90" name="Google Shape;390;p57"/>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CUSTOM_3_1_1">
    <p:bg>
      <p:bgPr>
        <a:blipFill>
          <a:blip r:embed="rId2">
            <a:alphaModFix/>
          </a:blip>
          <a:stretch>
            <a:fillRect/>
          </a:stretch>
        </a:blipFill>
      </p:bgPr>
    </p:bg>
    <p:spTree>
      <p:nvGrpSpPr>
        <p:cNvPr id="391" name="Shape 391"/>
        <p:cNvGrpSpPr/>
        <p:nvPr/>
      </p:nvGrpSpPr>
      <p:grpSpPr>
        <a:xfrm>
          <a:off x="0" y="0"/>
          <a:ext cx="0" cy="0"/>
          <a:chOff x="0" y="0"/>
          <a:chExt cx="0" cy="0"/>
        </a:xfrm>
      </p:grpSpPr>
      <p:sp>
        <p:nvSpPr>
          <p:cNvPr id="392" name="Google Shape;392;p5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93" name="Google Shape;393;p58"/>
          <p:cNvSpPr txBox="1"/>
          <p:nvPr>
            <p:ph idx="1" type="body"/>
          </p:nvPr>
        </p:nvSpPr>
        <p:spPr>
          <a:xfrm>
            <a:off x="826650" y="1512056"/>
            <a:ext cx="7490700" cy="8793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394" name="Google Shape;394;p5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95" name="Google Shape;395;p58"/>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CUSTOM_3_1_1_1">
    <p:bg>
      <p:bgPr>
        <a:blipFill>
          <a:blip r:embed="rId2">
            <a:alphaModFix/>
          </a:blip>
          <a:stretch>
            <a:fillRect/>
          </a:stretch>
        </a:blipFill>
      </p:bgPr>
    </p:bg>
    <p:spTree>
      <p:nvGrpSpPr>
        <p:cNvPr id="396" name="Shape 396"/>
        <p:cNvGrpSpPr/>
        <p:nvPr/>
      </p:nvGrpSpPr>
      <p:grpSpPr>
        <a:xfrm>
          <a:off x="0" y="0"/>
          <a:ext cx="0" cy="0"/>
          <a:chOff x="0" y="0"/>
          <a:chExt cx="0" cy="0"/>
        </a:xfrm>
      </p:grpSpPr>
      <p:sp>
        <p:nvSpPr>
          <p:cNvPr id="397" name="Google Shape;397;p5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98" name="Google Shape;398;p59"/>
          <p:cNvSpPr txBox="1"/>
          <p:nvPr>
            <p:ph idx="1" type="body"/>
          </p:nvPr>
        </p:nvSpPr>
        <p:spPr>
          <a:xfrm>
            <a:off x="826650" y="3738063"/>
            <a:ext cx="7490700" cy="7158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399" name="Google Shape;399;p5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400" name="Google Shape;400;p59"/>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CUSTOM_3_1_1_1_1">
    <p:bg>
      <p:bgPr>
        <a:blipFill>
          <a:blip r:embed="rId2">
            <a:alphaModFix/>
          </a:blip>
          <a:stretch>
            <a:fillRect/>
          </a:stretch>
        </a:blipFill>
      </p:bgPr>
    </p:bg>
    <p:spTree>
      <p:nvGrpSpPr>
        <p:cNvPr id="401" name="Shape 401"/>
        <p:cNvGrpSpPr/>
        <p:nvPr/>
      </p:nvGrpSpPr>
      <p:grpSpPr>
        <a:xfrm>
          <a:off x="0" y="0"/>
          <a:ext cx="0" cy="0"/>
          <a:chOff x="0" y="0"/>
          <a:chExt cx="0" cy="0"/>
        </a:xfrm>
      </p:grpSpPr>
      <p:sp>
        <p:nvSpPr>
          <p:cNvPr id="402" name="Google Shape;402;p6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3" name="Google Shape;403;p60"/>
          <p:cNvSpPr txBox="1"/>
          <p:nvPr>
            <p:ph idx="1" type="body"/>
          </p:nvPr>
        </p:nvSpPr>
        <p:spPr>
          <a:xfrm>
            <a:off x="826700" y="1625925"/>
            <a:ext cx="3585000" cy="25305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04" name="Google Shape;404;p6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405" name="Google Shape;405;p60"/>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CUSTOM_3_1_1_1_1_1">
    <p:bg>
      <p:bgPr>
        <a:blipFill>
          <a:blip r:embed="rId2">
            <a:alphaModFix/>
          </a:blip>
          <a:stretch>
            <a:fillRect/>
          </a:stretch>
        </a:blipFill>
      </p:bgPr>
    </p:bg>
    <p:spTree>
      <p:nvGrpSpPr>
        <p:cNvPr id="406" name="Shape 406"/>
        <p:cNvGrpSpPr/>
        <p:nvPr/>
      </p:nvGrpSpPr>
      <p:grpSpPr>
        <a:xfrm>
          <a:off x="0" y="0"/>
          <a:ext cx="0" cy="0"/>
          <a:chOff x="0" y="0"/>
          <a:chExt cx="0" cy="0"/>
        </a:xfrm>
      </p:grpSpPr>
      <p:sp>
        <p:nvSpPr>
          <p:cNvPr id="407" name="Google Shape;407;p6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8" name="Google Shape;408;p61"/>
          <p:cNvSpPr txBox="1"/>
          <p:nvPr>
            <p:ph idx="1" type="body"/>
          </p:nvPr>
        </p:nvSpPr>
        <p:spPr>
          <a:xfrm>
            <a:off x="4732350" y="1625925"/>
            <a:ext cx="3585000" cy="2536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09" name="Google Shape;409;p6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410" name="Google Shape;410;p61"/>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CUSTOM_3_1_1_1_1_1_1">
    <p:bg>
      <p:bgPr>
        <a:blipFill>
          <a:blip r:embed="rId2">
            <a:alphaModFix/>
          </a:blip>
          <a:stretch>
            <a:fillRect/>
          </a:stretch>
        </a:blipFill>
      </p:bgPr>
    </p:bg>
    <p:spTree>
      <p:nvGrpSpPr>
        <p:cNvPr id="411" name="Shape 411"/>
        <p:cNvGrpSpPr/>
        <p:nvPr/>
      </p:nvGrpSpPr>
      <p:grpSpPr>
        <a:xfrm>
          <a:off x="0" y="0"/>
          <a:ext cx="0" cy="0"/>
          <a:chOff x="0" y="0"/>
          <a:chExt cx="0" cy="0"/>
        </a:xfrm>
      </p:grpSpPr>
      <p:sp>
        <p:nvSpPr>
          <p:cNvPr id="412" name="Google Shape;412;p6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13" name="Google Shape;413;p62"/>
          <p:cNvSpPr txBox="1"/>
          <p:nvPr>
            <p:ph idx="1" type="body"/>
          </p:nvPr>
        </p:nvSpPr>
        <p:spPr>
          <a:xfrm>
            <a:off x="4934725" y="2048925"/>
            <a:ext cx="3382500" cy="1955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14" name="Google Shape;414;p62"/>
          <p:cNvSpPr txBox="1"/>
          <p:nvPr>
            <p:ph idx="2" type="subTitle"/>
          </p:nvPr>
        </p:nvSpPr>
        <p:spPr>
          <a:xfrm>
            <a:off x="4943325" y="1834500"/>
            <a:ext cx="3382500" cy="328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15" name="Google Shape;415;p62"/>
          <p:cNvSpPr txBox="1"/>
          <p:nvPr>
            <p:ph idx="3" type="subTitle"/>
          </p:nvPr>
        </p:nvSpPr>
        <p:spPr>
          <a:xfrm>
            <a:off x="826650" y="2625314"/>
            <a:ext cx="3112800" cy="132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p:txBody>
      </p:sp>
      <p:sp>
        <p:nvSpPr>
          <p:cNvPr id="416" name="Google Shape;416;p6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417" name="Google Shape;417;p62"/>
          <p:cNvSpPr txBox="1"/>
          <p:nvPr>
            <p:ph idx="4"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 name="Shape 28"/>
        <p:cNvGrpSpPr/>
        <p:nvPr/>
      </p:nvGrpSpPr>
      <p:grpSpPr>
        <a:xfrm>
          <a:off x="0" y="0"/>
          <a:ext cx="0" cy="0"/>
          <a:chOff x="0" y="0"/>
          <a:chExt cx="0" cy="0"/>
        </a:xfrm>
      </p:grpSpPr>
      <p:sp>
        <p:nvSpPr>
          <p:cNvPr id="29" name="Google Shape;29;p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type="title">
  <p:cSld name="TITLE">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9"/>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Overpass"/>
                <a:ea typeface="Overpass"/>
                <a:cs typeface="Overpass"/>
                <a:sym typeface="Overpass"/>
              </a:defRPr>
            </a:lvl1pPr>
            <a:lvl2pPr lvl="1" rtl="0">
              <a:spcBef>
                <a:spcPts val="0"/>
              </a:spcBef>
              <a:spcAft>
                <a:spcPts val="0"/>
              </a:spcAft>
              <a:buNone/>
              <a:defRPr b="1" sz="2400">
                <a:solidFill>
                  <a:schemeClr val="lt1"/>
                </a:solidFill>
                <a:latin typeface="Overpass"/>
                <a:ea typeface="Overpass"/>
                <a:cs typeface="Overpass"/>
                <a:sym typeface="Overpass"/>
              </a:defRPr>
            </a:lvl2pPr>
            <a:lvl3pPr lvl="2" rtl="0">
              <a:spcBef>
                <a:spcPts val="0"/>
              </a:spcBef>
              <a:spcAft>
                <a:spcPts val="0"/>
              </a:spcAft>
              <a:buNone/>
              <a:defRPr b="1" sz="2400">
                <a:solidFill>
                  <a:schemeClr val="lt1"/>
                </a:solidFill>
                <a:latin typeface="Overpass"/>
                <a:ea typeface="Overpass"/>
                <a:cs typeface="Overpass"/>
                <a:sym typeface="Overpass"/>
              </a:defRPr>
            </a:lvl3pPr>
            <a:lvl4pPr lvl="3" rtl="0">
              <a:spcBef>
                <a:spcPts val="0"/>
              </a:spcBef>
              <a:spcAft>
                <a:spcPts val="0"/>
              </a:spcAft>
              <a:buNone/>
              <a:defRPr b="1" sz="2400">
                <a:solidFill>
                  <a:schemeClr val="lt1"/>
                </a:solidFill>
                <a:latin typeface="Overpass"/>
                <a:ea typeface="Overpass"/>
                <a:cs typeface="Overpass"/>
                <a:sym typeface="Overpass"/>
              </a:defRPr>
            </a:lvl4pPr>
            <a:lvl5pPr lvl="4" rtl="0">
              <a:spcBef>
                <a:spcPts val="0"/>
              </a:spcBef>
              <a:spcAft>
                <a:spcPts val="0"/>
              </a:spcAft>
              <a:buNone/>
              <a:defRPr b="1" sz="2400">
                <a:solidFill>
                  <a:schemeClr val="lt1"/>
                </a:solidFill>
                <a:latin typeface="Overpass"/>
                <a:ea typeface="Overpass"/>
                <a:cs typeface="Overpass"/>
                <a:sym typeface="Overpass"/>
              </a:defRPr>
            </a:lvl5pPr>
            <a:lvl6pPr lvl="5" rtl="0">
              <a:spcBef>
                <a:spcPts val="0"/>
              </a:spcBef>
              <a:spcAft>
                <a:spcPts val="0"/>
              </a:spcAft>
              <a:buNone/>
              <a:defRPr b="1" sz="2400">
                <a:solidFill>
                  <a:schemeClr val="lt1"/>
                </a:solidFill>
                <a:latin typeface="Overpass"/>
                <a:ea typeface="Overpass"/>
                <a:cs typeface="Overpass"/>
                <a:sym typeface="Overpass"/>
              </a:defRPr>
            </a:lvl6pPr>
            <a:lvl7pPr lvl="6" rtl="0">
              <a:spcBef>
                <a:spcPts val="0"/>
              </a:spcBef>
              <a:spcAft>
                <a:spcPts val="0"/>
              </a:spcAft>
              <a:buNone/>
              <a:defRPr b="1" sz="2400">
                <a:solidFill>
                  <a:schemeClr val="lt1"/>
                </a:solidFill>
                <a:latin typeface="Overpass"/>
                <a:ea typeface="Overpass"/>
                <a:cs typeface="Overpass"/>
                <a:sym typeface="Overpass"/>
              </a:defRPr>
            </a:lvl7pPr>
            <a:lvl8pPr lvl="7" rtl="0">
              <a:spcBef>
                <a:spcPts val="0"/>
              </a:spcBef>
              <a:spcAft>
                <a:spcPts val="0"/>
              </a:spcAft>
              <a:buNone/>
              <a:defRPr b="1" sz="2400">
                <a:solidFill>
                  <a:schemeClr val="lt1"/>
                </a:solidFill>
                <a:latin typeface="Overpass"/>
                <a:ea typeface="Overpass"/>
                <a:cs typeface="Overpass"/>
                <a:sym typeface="Overpass"/>
              </a:defRPr>
            </a:lvl8pPr>
            <a:lvl9pPr lvl="8" rtl="0">
              <a:spcBef>
                <a:spcPts val="0"/>
              </a:spcBef>
              <a:spcAft>
                <a:spcPts val="0"/>
              </a:spcAft>
              <a:buNone/>
              <a:defRPr b="1" sz="2400">
                <a:solidFill>
                  <a:schemeClr val="lt1"/>
                </a:solidFill>
                <a:latin typeface="Overpass"/>
                <a:ea typeface="Overpass"/>
                <a:cs typeface="Overpass"/>
                <a:sym typeface="Overpass"/>
              </a:defRPr>
            </a:lvl9pPr>
          </a:lstStyle>
          <a:p/>
        </p:txBody>
      </p:sp>
      <p:sp>
        <p:nvSpPr>
          <p:cNvPr id="34" name="Google Shape;34;p9"/>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600">
                <a:solidFill>
                  <a:srgbClr val="FFFFFF"/>
                </a:solidFill>
                <a:latin typeface="Overpass"/>
                <a:ea typeface="Overpass"/>
                <a:cs typeface="Overpass"/>
                <a:sym typeface="Overpass"/>
              </a:defRPr>
            </a:lvl1pPr>
            <a:lvl2pPr lvl="1" rtl="0">
              <a:spcBef>
                <a:spcPts val="0"/>
              </a:spcBef>
              <a:spcAft>
                <a:spcPts val="0"/>
              </a:spcAft>
              <a:buNone/>
              <a:defRPr sz="1600">
                <a:latin typeface="Overpass"/>
                <a:ea typeface="Overpass"/>
                <a:cs typeface="Overpass"/>
                <a:sym typeface="Overpass"/>
              </a:defRPr>
            </a:lvl2pPr>
            <a:lvl3pPr lvl="2" rtl="0">
              <a:spcBef>
                <a:spcPts val="0"/>
              </a:spcBef>
              <a:spcAft>
                <a:spcPts val="0"/>
              </a:spcAft>
              <a:buNone/>
              <a:defRPr sz="1600">
                <a:latin typeface="Overpass"/>
                <a:ea typeface="Overpass"/>
                <a:cs typeface="Overpass"/>
                <a:sym typeface="Overpass"/>
              </a:defRPr>
            </a:lvl3pPr>
            <a:lvl4pPr lvl="3" rtl="0">
              <a:spcBef>
                <a:spcPts val="0"/>
              </a:spcBef>
              <a:spcAft>
                <a:spcPts val="0"/>
              </a:spcAft>
              <a:buNone/>
              <a:defRPr sz="1600">
                <a:latin typeface="Overpass"/>
                <a:ea typeface="Overpass"/>
                <a:cs typeface="Overpass"/>
                <a:sym typeface="Overpass"/>
              </a:defRPr>
            </a:lvl4pPr>
            <a:lvl5pPr lvl="4" rtl="0">
              <a:spcBef>
                <a:spcPts val="0"/>
              </a:spcBef>
              <a:spcAft>
                <a:spcPts val="0"/>
              </a:spcAft>
              <a:buNone/>
              <a:defRPr sz="1600">
                <a:latin typeface="Overpass"/>
                <a:ea typeface="Overpass"/>
                <a:cs typeface="Overpass"/>
                <a:sym typeface="Overpass"/>
              </a:defRPr>
            </a:lvl5pPr>
            <a:lvl6pPr lvl="5" rtl="0">
              <a:spcBef>
                <a:spcPts val="0"/>
              </a:spcBef>
              <a:spcAft>
                <a:spcPts val="0"/>
              </a:spcAft>
              <a:buNone/>
              <a:defRPr sz="1600">
                <a:latin typeface="Overpass"/>
                <a:ea typeface="Overpass"/>
                <a:cs typeface="Overpass"/>
                <a:sym typeface="Overpass"/>
              </a:defRPr>
            </a:lvl6pPr>
            <a:lvl7pPr lvl="6" rtl="0">
              <a:spcBef>
                <a:spcPts val="0"/>
              </a:spcBef>
              <a:spcAft>
                <a:spcPts val="0"/>
              </a:spcAft>
              <a:buNone/>
              <a:defRPr sz="1600">
                <a:latin typeface="Overpass"/>
                <a:ea typeface="Overpass"/>
                <a:cs typeface="Overpass"/>
                <a:sym typeface="Overpass"/>
              </a:defRPr>
            </a:lvl7pPr>
            <a:lvl8pPr lvl="7" rtl="0">
              <a:spcBef>
                <a:spcPts val="0"/>
              </a:spcBef>
              <a:spcAft>
                <a:spcPts val="0"/>
              </a:spcAft>
              <a:buNone/>
              <a:defRPr sz="1600">
                <a:latin typeface="Overpass"/>
                <a:ea typeface="Overpass"/>
                <a:cs typeface="Overpass"/>
                <a:sym typeface="Overpass"/>
              </a:defRPr>
            </a:lvl8pPr>
            <a:lvl9pPr lvl="8" rtl="0">
              <a:spcBef>
                <a:spcPts val="0"/>
              </a:spcBef>
              <a:spcAft>
                <a:spcPts val="0"/>
              </a:spcAft>
              <a:buNone/>
              <a:defRPr sz="1600">
                <a:latin typeface="Overpass"/>
                <a:ea typeface="Overpass"/>
                <a:cs typeface="Overpass"/>
                <a:sym typeface="Overpass"/>
              </a:defRPr>
            </a:lvl9pPr>
          </a:lstStyle>
          <a:p/>
        </p:txBody>
      </p:sp>
      <p:sp>
        <p:nvSpPr>
          <p:cNvPr id="35" name="Google Shape;35;p9"/>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Overpass"/>
                <a:ea typeface="Overpass"/>
                <a:cs typeface="Overpass"/>
                <a:sym typeface="Overpass"/>
              </a:defRPr>
            </a:lvl1pPr>
            <a:lvl2pPr lvl="1" rtl="0">
              <a:spcBef>
                <a:spcPts val="0"/>
              </a:spcBef>
              <a:spcAft>
                <a:spcPts val="0"/>
              </a:spcAft>
              <a:buNone/>
              <a:defRPr sz="1200">
                <a:latin typeface="Overpass"/>
                <a:ea typeface="Overpass"/>
                <a:cs typeface="Overpass"/>
                <a:sym typeface="Overpass"/>
              </a:defRPr>
            </a:lvl2pPr>
            <a:lvl3pPr lvl="2" rtl="0">
              <a:spcBef>
                <a:spcPts val="0"/>
              </a:spcBef>
              <a:spcAft>
                <a:spcPts val="0"/>
              </a:spcAft>
              <a:buNone/>
              <a:defRPr sz="1200">
                <a:latin typeface="Overpass"/>
                <a:ea typeface="Overpass"/>
                <a:cs typeface="Overpass"/>
                <a:sym typeface="Overpass"/>
              </a:defRPr>
            </a:lvl3pPr>
            <a:lvl4pPr lvl="3" rtl="0">
              <a:spcBef>
                <a:spcPts val="0"/>
              </a:spcBef>
              <a:spcAft>
                <a:spcPts val="0"/>
              </a:spcAft>
              <a:buNone/>
              <a:defRPr sz="1200">
                <a:latin typeface="Overpass"/>
                <a:ea typeface="Overpass"/>
                <a:cs typeface="Overpass"/>
                <a:sym typeface="Overpass"/>
              </a:defRPr>
            </a:lvl4pPr>
            <a:lvl5pPr lvl="4" rtl="0">
              <a:spcBef>
                <a:spcPts val="0"/>
              </a:spcBef>
              <a:spcAft>
                <a:spcPts val="0"/>
              </a:spcAft>
              <a:buNone/>
              <a:defRPr sz="1200">
                <a:latin typeface="Overpass"/>
                <a:ea typeface="Overpass"/>
                <a:cs typeface="Overpass"/>
                <a:sym typeface="Overpass"/>
              </a:defRPr>
            </a:lvl5pPr>
            <a:lvl6pPr lvl="5" rtl="0">
              <a:spcBef>
                <a:spcPts val="0"/>
              </a:spcBef>
              <a:spcAft>
                <a:spcPts val="0"/>
              </a:spcAft>
              <a:buNone/>
              <a:defRPr sz="1200">
                <a:latin typeface="Overpass"/>
                <a:ea typeface="Overpass"/>
                <a:cs typeface="Overpass"/>
                <a:sym typeface="Overpass"/>
              </a:defRPr>
            </a:lvl6pPr>
            <a:lvl7pPr lvl="6" rtl="0">
              <a:spcBef>
                <a:spcPts val="0"/>
              </a:spcBef>
              <a:spcAft>
                <a:spcPts val="0"/>
              </a:spcAft>
              <a:buNone/>
              <a:defRPr sz="1200">
                <a:latin typeface="Overpass"/>
                <a:ea typeface="Overpass"/>
                <a:cs typeface="Overpass"/>
                <a:sym typeface="Overpass"/>
              </a:defRPr>
            </a:lvl7pPr>
            <a:lvl8pPr lvl="7" rtl="0">
              <a:spcBef>
                <a:spcPts val="0"/>
              </a:spcBef>
              <a:spcAft>
                <a:spcPts val="0"/>
              </a:spcAft>
              <a:buNone/>
              <a:defRPr sz="1200">
                <a:latin typeface="Overpass"/>
                <a:ea typeface="Overpass"/>
                <a:cs typeface="Overpass"/>
                <a:sym typeface="Overpass"/>
              </a:defRPr>
            </a:lvl8pPr>
            <a:lvl9pPr lvl="8" rtl="0">
              <a:spcBef>
                <a:spcPts val="0"/>
              </a:spcBef>
              <a:spcAft>
                <a:spcPts val="0"/>
              </a:spcAft>
              <a:buNone/>
              <a:defRPr sz="1200">
                <a:latin typeface="Overpass"/>
                <a:ea typeface="Overpass"/>
                <a:cs typeface="Overpass"/>
                <a:sym typeface="Overpas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TITLE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10"/>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Overpass"/>
                <a:ea typeface="Overpass"/>
                <a:cs typeface="Overpass"/>
                <a:sym typeface="Overpass"/>
              </a:defRPr>
            </a:lvl1pPr>
            <a:lvl2pPr lvl="1" rtl="0">
              <a:spcBef>
                <a:spcPts val="0"/>
              </a:spcBef>
              <a:spcAft>
                <a:spcPts val="0"/>
              </a:spcAft>
              <a:buNone/>
              <a:defRPr b="1" sz="2400">
                <a:solidFill>
                  <a:schemeClr val="lt1"/>
                </a:solidFill>
                <a:latin typeface="Overpass"/>
                <a:ea typeface="Overpass"/>
                <a:cs typeface="Overpass"/>
                <a:sym typeface="Overpass"/>
              </a:defRPr>
            </a:lvl2pPr>
            <a:lvl3pPr lvl="2" rtl="0">
              <a:spcBef>
                <a:spcPts val="0"/>
              </a:spcBef>
              <a:spcAft>
                <a:spcPts val="0"/>
              </a:spcAft>
              <a:buNone/>
              <a:defRPr b="1" sz="2400">
                <a:solidFill>
                  <a:schemeClr val="lt1"/>
                </a:solidFill>
                <a:latin typeface="Overpass"/>
                <a:ea typeface="Overpass"/>
                <a:cs typeface="Overpass"/>
                <a:sym typeface="Overpass"/>
              </a:defRPr>
            </a:lvl3pPr>
            <a:lvl4pPr lvl="3" rtl="0">
              <a:spcBef>
                <a:spcPts val="0"/>
              </a:spcBef>
              <a:spcAft>
                <a:spcPts val="0"/>
              </a:spcAft>
              <a:buNone/>
              <a:defRPr b="1" sz="2400">
                <a:solidFill>
                  <a:schemeClr val="lt1"/>
                </a:solidFill>
                <a:latin typeface="Overpass"/>
                <a:ea typeface="Overpass"/>
                <a:cs typeface="Overpass"/>
                <a:sym typeface="Overpass"/>
              </a:defRPr>
            </a:lvl4pPr>
            <a:lvl5pPr lvl="4" rtl="0">
              <a:spcBef>
                <a:spcPts val="0"/>
              </a:spcBef>
              <a:spcAft>
                <a:spcPts val="0"/>
              </a:spcAft>
              <a:buNone/>
              <a:defRPr b="1" sz="2400">
                <a:solidFill>
                  <a:schemeClr val="lt1"/>
                </a:solidFill>
                <a:latin typeface="Overpass"/>
                <a:ea typeface="Overpass"/>
                <a:cs typeface="Overpass"/>
                <a:sym typeface="Overpass"/>
              </a:defRPr>
            </a:lvl5pPr>
            <a:lvl6pPr lvl="5" rtl="0">
              <a:spcBef>
                <a:spcPts val="0"/>
              </a:spcBef>
              <a:spcAft>
                <a:spcPts val="0"/>
              </a:spcAft>
              <a:buNone/>
              <a:defRPr b="1" sz="2400">
                <a:solidFill>
                  <a:schemeClr val="lt1"/>
                </a:solidFill>
                <a:latin typeface="Overpass"/>
                <a:ea typeface="Overpass"/>
                <a:cs typeface="Overpass"/>
                <a:sym typeface="Overpass"/>
              </a:defRPr>
            </a:lvl6pPr>
            <a:lvl7pPr lvl="6" rtl="0">
              <a:spcBef>
                <a:spcPts val="0"/>
              </a:spcBef>
              <a:spcAft>
                <a:spcPts val="0"/>
              </a:spcAft>
              <a:buNone/>
              <a:defRPr b="1" sz="2400">
                <a:solidFill>
                  <a:schemeClr val="lt1"/>
                </a:solidFill>
                <a:latin typeface="Overpass"/>
                <a:ea typeface="Overpass"/>
                <a:cs typeface="Overpass"/>
                <a:sym typeface="Overpass"/>
              </a:defRPr>
            </a:lvl7pPr>
            <a:lvl8pPr lvl="7" rtl="0">
              <a:spcBef>
                <a:spcPts val="0"/>
              </a:spcBef>
              <a:spcAft>
                <a:spcPts val="0"/>
              </a:spcAft>
              <a:buNone/>
              <a:defRPr b="1" sz="2400">
                <a:solidFill>
                  <a:schemeClr val="lt1"/>
                </a:solidFill>
                <a:latin typeface="Overpass"/>
                <a:ea typeface="Overpass"/>
                <a:cs typeface="Overpass"/>
                <a:sym typeface="Overpass"/>
              </a:defRPr>
            </a:lvl8pPr>
            <a:lvl9pPr lvl="8" rtl="0">
              <a:spcBef>
                <a:spcPts val="0"/>
              </a:spcBef>
              <a:spcAft>
                <a:spcPts val="0"/>
              </a:spcAft>
              <a:buNone/>
              <a:defRPr b="1" sz="2400">
                <a:solidFill>
                  <a:schemeClr val="lt1"/>
                </a:solidFill>
                <a:latin typeface="Overpass"/>
                <a:ea typeface="Overpass"/>
                <a:cs typeface="Overpass"/>
                <a:sym typeface="Overpass"/>
              </a:defRPr>
            </a:lvl9pPr>
          </a:lstStyle>
          <a:p/>
        </p:txBody>
      </p:sp>
      <p:sp>
        <p:nvSpPr>
          <p:cNvPr id="38" name="Google Shape;38;p10"/>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600">
                <a:solidFill>
                  <a:srgbClr val="FFFFFF"/>
                </a:solidFill>
                <a:latin typeface="Overpass"/>
                <a:ea typeface="Overpass"/>
                <a:cs typeface="Overpass"/>
                <a:sym typeface="Overpass"/>
              </a:defRPr>
            </a:lvl1pPr>
            <a:lvl2pPr lvl="1" rtl="0">
              <a:spcBef>
                <a:spcPts val="0"/>
              </a:spcBef>
              <a:spcAft>
                <a:spcPts val="0"/>
              </a:spcAft>
              <a:buNone/>
              <a:defRPr sz="1600">
                <a:latin typeface="Overpass"/>
                <a:ea typeface="Overpass"/>
                <a:cs typeface="Overpass"/>
                <a:sym typeface="Overpass"/>
              </a:defRPr>
            </a:lvl2pPr>
            <a:lvl3pPr lvl="2" rtl="0">
              <a:spcBef>
                <a:spcPts val="0"/>
              </a:spcBef>
              <a:spcAft>
                <a:spcPts val="0"/>
              </a:spcAft>
              <a:buNone/>
              <a:defRPr sz="1600">
                <a:latin typeface="Overpass"/>
                <a:ea typeface="Overpass"/>
                <a:cs typeface="Overpass"/>
                <a:sym typeface="Overpass"/>
              </a:defRPr>
            </a:lvl3pPr>
            <a:lvl4pPr lvl="3" rtl="0">
              <a:spcBef>
                <a:spcPts val="0"/>
              </a:spcBef>
              <a:spcAft>
                <a:spcPts val="0"/>
              </a:spcAft>
              <a:buNone/>
              <a:defRPr sz="1600">
                <a:latin typeface="Overpass"/>
                <a:ea typeface="Overpass"/>
                <a:cs typeface="Overpass"/>
                <a:sym typeface="Overpass"/>
              </a:defRPr>
            </a:lvl4pPr>
            <a:lvl5pPr lvl="4" rtl="0">
              <a:spcBef>
                <a:spcPts val="0"/>
              </a:spcBef>
              <a:spcAft>
                <a:spcPts val="0"/>
              </a:spcAft>
              <a:buNone/>
              <a:defRPr sz="1600">
                <a:latin typeface="Overpass"/>
                <a:ea typeface="Overpass"/>
                <a:cs typeface="Overpass"/>
                <a:sym typeface="Overpass"/>
              </a:defRPr>
            </a:lvl5pPr>
            <a:lvl6pPr lvl="5" rtl="0">
              <a:spcBef>
                <a:spcPts val="0"/>
              </a:spcBef>
              <a:spcAft>
                <a:spcPts val="0"/>
              </a:spcAft>
              <a:buNone/>
              <a:defRPr sz="1600">
                <a:latin typeface="Overpass"/>
                <a:ea typeface="Overpass"/>
                <a:cs typeface="Overpass"/>
                <a:sym typeface="Overpass"/>
              </a:defRPr>
            </a:lvl6pPr>
            <a:lvl7pPr lvl="6" rtl="0">
              <a:spcBef>
                <a:spcPts val="0"/>
              </a:spcBef>
              <a:spcAft>
                <a:spcPts val="0"/>
              </a:spcAft>
              <a:buNone/>
              <a:defRPr sz="1600">
                <a:latin typeface="Overpass"/>
                <a:ea typeface="Overpass"/>
                <a:cs typeface="Overpass"/>
                <a:sym typeface="Overpass"/>
              </a:defRPr>
            </a:lvl7pPr>
            <a:lvl8pPr lvl="7" rtl="0">
              <a:spcBef>
                <a:spcPts val="0"/>
              </a:spcBef>
              <a:spcAft>
                <a:spcPts val="0"/>
              </a:spcAft>
              <a:buNone/>
              <a:defRPr sz="1600">
                <a:latin typeface="Overpass"/>
                <a:ea typeface="Overpass"/>
                <a:cs typeface="Overpass"/>
                <a:sym typeface="Overpass"/>
              </a:defRPr>
            </a:lvl8pPr>
            <a:lvl9pPr lvl="8" rtl="0">
              <a:spcBef>
                <a:spcPts val="0"/>
              </a:spcBef>
              <a:spcAft>
                <a:spcPts val="0"/>
              </a:spcAft>
              <a:buNone/>
              <a:defRPr sz="1600">
                <a:latin typeface="Overpass"/>
                <a:ea typeface="Overpass"/>
                <a:cs typeface="Overpass"/>
                <a:sym typeface="Overpass"/>
              </a:defRPr>
            </a:lvl9pPr>
          </a:lstStyle>
          <a:p/>
        </p:txBody>
      </p:sp>
      <p:sp>
        <p:nvSpPr>
          <p:cNvPr id="39" name="Google Shape;39;p10"/>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Overpass"/>
                <a:ea typeface="Overpass"/>
                <a:cs typeface="Overpass"/>
                <a:sym typeface="Overpass"/>
              </a:defRPr>
            </a:lvl1pPr>
            <a:lvl2pPr lvl="1" rtl="0">
              <a:spcBef>
                <a:spcPts val="0"/>
              </a:spcBef>
              <a:spcAft>
                <a:spcPts val="0"/>
              </a:spcAft>
              <a:buNone/>
              <a:defRPr sz="1200">
                <a:latin typeface="Overpass"/>
                <a:ea typeface="Overpass"/>
                <a:cs typeface="Overpass"/>
                <a:sym typeface="Overpass"/>
              </a:defRPr>
            </a:lvl2pPr>
            <a:lvl3pPr lvl="2" rtl="0">
              <a:spcBef>
                <a:spcPts val="0"/>
              </a:spcBef>
              <a:spcAft>
                <a:spcPts val="0"/>
              </a:spcAft>
              <a:buNone/>
              <a:defRPr sz="1200">
                <a:latin typeface="Overpass"/>
                <a:ea typeface="Overpass"/>
                <a:cs typeface="Overpass"/>
                <a:sym typeface="Overpass"/>
              </a:defRPr>
            </a:lvl3pPr>
            <a:lvl4pPr lvl="3" rtl="0">
              <a:spcBef>
                <a:spcPts val="0"/>
              </a:spcBef>
              <a:spcAft>
                <a:spcPts val="0"/>
              </a:spcAft>
              <a:buNone/>
              <a:defRPr sz="1200">
                <a:latin typeface="Overpass"/>
                <a:ea typeface="Overpass"/>
                <a:cs typeface="Overpass"/>
                <a:sym typeface="Overpass"/>
              </a:defRPr>
            </a:lvl4pPr>
            <a:lvl5pPr lvl="4" rtl="0">
              <a:spcBef>
                <a:spcPts val="0"/>
              </a:spcBef>
              <a:spcAft>
                <a:spcPts val="0"/>
              </a:spcAft>
              <a:buNone/>
              <a:defRPr sz="1200">
                <a:latin typeface="Overpass"/>
                <a:ea typeface="Overpass"/>
                <a:cs typeface="Overpass"/>
                <a:sym typeface="Overpass"/>
              </a:defRPr>
            </a:lvl5pPr>
            <a:lvl6pPr lvl="5" rtl="0">
              <a:spcBef>
                <a:spcPts val="0"/>
              </a:spcBef>
              <a:spcAft>
                <a:spcPts val="0"/>
              </a:spcAft>
              <a:buNone/>
              <a:defRPr sz="1200">
                <a:latin typeface="Overpass"/>
                <a:ea typeface="Overpass"/>
                <a:cs typeface="Overpass"/>
                <a:sym typeface="Overpass"/>
              </a:defRPr>
            </a:lvl6pPr>
            <a:lvl7pPr lvl="6" rtl="0">
              <a:spcBef>
                <a:spcPts val="0"/>
              </a:spcBef>
              <a:spcAft>
                <a:spcPts val="0"/>
              </a:spcAft>
              <a:buNone/>
              <a:defRPr sz="1200">
                <a:latin typeface="Overpass"/>
                <a:ea typeface="Overpass"/>
                <a:cs typeface="Overpass"/>
                <a:sym typeface="Overpass"/>
              </a:defRPr>
            </a:lvl7pPr>
            <a:lvl8pPr lvl="7" rtl="0">
              <a:spcBef>
                <a:spcPts val="0"/>
              </a:spcBef>
              <a:spcAft>
                <a:spcPts val="0"/>
              </a:spcAft>
              <a:buNone/>
              <a:defRPr sz="1200">
                <a:latin typeface="Overpass"/>
                <a:ea typeface="Overpass"/>
                <a:cs typeface="Overpass"/>
                <a:sym typeface="Overpass"/>
              </a:defRPr>
            </a:lvl8pPr>
            <a:lvl9pPr lvl="8" rtl="0">
              <a:spcBef>
                <a:spcPts val="0"/>
              </a:spcBef>
              <a:spcAft>
                <a:spcPts val="0"/>
              </a:spcAft>
              <a:buNone/>
              <a:defRPr sz="1200">
                <a:latin typeface="Overpass"/>
                <a:ea typeface="Overpass"/>
                <a:cs typeface="Overpass"/>
                <a:sym typeface="Overpas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TITLE_1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Overpass"/>
                <a:ea typeface="Overpass"/>
                <a:cs typeface="Overpass"/>
                <a:sym typeface="Overpass"/>
              </a:defRPr>
            </a:lvl1pPr>
            <a:lvl2pPr lvl="1" rtl="0">
              <a:spcBef>
                <a:spcPts val="0"/>
              </a:spcBef>
              <a:spcAft>
                <a:spcPts val="0"/>
              </a:spcAft>
              <a:buNone/>
              <a:defRPr b="1" sz="2400">
                <a:solidFill>
                  <a:schemeClr val="lt1"/>
                </a:solidFill>
                <a:latin typeface="Overpass"/>
                <a:ea typeface="Overpass"/>
                <a:cs typeface="Overpass"/>
                <a:sym typeface="Overpass"/>
              </a:defRPr>
            </a:lvl2pPr>
            <a:lvl3pPr lvl="2" rtl="0">
              <a:spcBef>
                <a:spcPts val="0"/>
              </a:spcBef>
              <a:spcAft>
                <a:spcPts val="0"/>
              </a:spcAft>
              <a:buNone/>
              <a:defRPr b="1" sz="2400">
                <a:solidFill>
                  <a:schemeClr val="lt1"/>
                </a:solidFill>
                <a:latin typeface="Overpass"/>
                <a:ea typeface="Overpass"/>
                <a:cs typeface="Overpass"/>
                <a:sym typeface="Overpass"/>
              </a:defRPr>
            </a:lvl3pPr>
            <a:lvl4pPr lvl="3" rtl="0">
              <a:spcBef>
                <a:spcPts val="0"/>
              </a:spcBef>
              <a:spcAft>
                <a:spcPts val="0"/>
              </a:spcAft>
              <a:buNone/>
              <a:defRPr b="1" sz="2400">
                <a:solidFill>
                  <a:schemeClr val="lt1"/>
                </a:solidFill>
                <a:latin typeface="Overpass"/>
                <a:ea typeface="Overpass"/>
                <a:cs typeface="Overpass"/>
                <a:sym typeface="Overpass"/>
              </a:defRPr>
            </a:lvl4pPr>
            <a:lvl5pPr lvl="4" rtl="0">
              <a:spcBef>
                <a:spcPts val="0"/>
              </a:spcBef>
              <a:spcAft>
                <a:spcPts val="0"/>
              </a:spcAft>
              <a:buNone/>
              <a:defRPr b="1" sz="2400">
                <a:solidFill>
                  <a:schemeClr val="lt1"/>
                </a:solidFill>
                <a:latin typeface="Overpass"/>
                <a:ea typeface="Overpass"/>
                <a:cs typeface="Overpass"/>
                <a:sym typeface="Overpass"/>
              </a:defRPr>
            </a:lvl5pPr>
            <a:lvl6pPr lvl="5" rtl="0">
              <a:spcBef>
                <a:spcPts val="0"/>
              </a:spcBef>
              <a:spcAft>
                <a:spcPts val="0"/>
              </a:spcAft>
              <a:buNone/>
              <a:defRPr b="1" sz="2400">
                <a:solidFill>
                  <a:schemeClr val="lt1"/>
                </a:solidFill>
                <a:latin typeface="Overpass"/>
                <a:ea typeface="Overpass"/>
                <a:cs typeface="Overpass"/>
                <a:sym typeface="Overpass"/>
              </a:defRPr>
            </a:lvl6pPr>
            <a:lvl7pPr lvl="6" rtl="0">
              <a:spcBef>
                <a:spcPts val="0"/>
              </a:spcBef>
              <a:spcAft>
                <a:spcPts val="0"/>
              </a:spcAft>
              <a:buNone/>
              <a:defRPr b="1" sz="2400">
                <a:solidFill>
                  <a:schemeClr val="lt1"/>
                </a:solidFill>
                <a:latin typeface="Overpass"/>
                <a:ea typeface="Overpass"/>
                <a:cs typeface="Overpass"/>
                <a:sym typeface="Overpass"/>
              </a:defRPr>
            </a:lvl7pPr>
            <a:lvl8pPr lvl="7" rtl="0">
              <a:spcBef>
                <a:spcPts val="0"/>
              </a:spcBef>
              <a:spcAft>
                <a:spcPts val="0"/>
              </a:spcAft>
              <a:buNone/>
              <a:defRPr b="1" sz="2400">
                <a:solidFill>
                  <a:schemeClr val="lt1"/>
                </a:solidFill>
                <a:latin typeface="Overpass"/>
                <a:ea typeface="Overpass"/>
                <a:cs typeface="Overpass"/>
                <a:sym typeface="Overpass"/>
              </a:defRPr>
            </a:lvl8pPr>
            <a:lvl9pPr lvl="8" rtl="0">
              <a:spcBef>
                <a:spcPts val="0"/>
              </a:spcBef>
              <a:spcAft>
                <a:spcPts val="0"/>
              </a:spcAft>
              <a:buNone/>
              <a:defRPr b="1" sz="2400">
                <a:solidFill>
                  <a:schemeClr val="lt1"/>
                </a:solidFill>
                <a:latin typeface="Overpass"/>
                <a:ea typeface="Overpass"/>
                <a:cs typeface="Overpass"/>
                <a:sym typeface="Overpass"/>
              </a:defRPr>
            </a:lvl9pPr>
          </a:lstStyle>
          <a:p/>
        </p:txBody>
      </p:sp>
      <p:sp>
        <p:nvSpPr>
          <p:cNvPr id="42" name="Google Shape;42;p11"/>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600">
                <a:solidFill>
                  <a:srgbClr val="FFFFFF"/>
                </a:solidFill>
                <a:latin typeface="Overpass"/>
                <a:ea typeface="Overpass"/>
                <a:cs typeface="Overpass"/>
                <a:sym typeface="Overpass"/>
              </a:defRPr>
            </a:lvl1pPr>
            <a:lvl2pPr lvl="1" rtl="0">
              <a:spcBef>
                <a:spcPts val="0"/>
              </a:spcBef>
              <a:spcAft>
                <a:spcPts val="0"/>
              </a:spcAft>
              <a:buNone/>
              <a:defRPr sz="1600">
                <a:latin typeface="Overpass"/>
                <a:ea typeface="Overpass"/>
                <a:cs typeface="Overpass"/>
                <a:sym typeface="Overpass"/>
              </a:defRPr>
            </a:lvl2pPr>
            <a:lvl3pPr lvl="2" rtl="0">
              <a:spcBef>
                <a:spcPts val="0"/>
              </a:spcBef>
              <a:spcAft>
                <a:spcPts val="0"/>
              </a:spcAft>
              <a:buNone/>
              <a:defRPr sz="1600">
                <a:latin typeface="Overpass"/>
                <a:ea typeface="Overpass"/>
                <a:cs typeface="Overpass"/>
                <a:sym typeface="Overpass"/>
              </a:defRPr>
            </a:lvl3pPr>
            <a:lvl4pPr lvl="3" rtl="0">
              <a:spcBef>
                <a:spcPts val="0"/>
              </a:spcBef>
              <a:spcAft>
                <a:spcPts val="0"/>
              </a:spcAft>
              <a:buNone/>
              <a:defRPr sz="1600">
                <a:latin typeface="Overpass"/>
                <a:ea typeface="Overpass"/>
                <a:cs typeface="Overpass"/>
                <a:sym typeface="Overpass"/>
              </a:defRPr>
            </a:lvl4pPr>
            <a:lvl5pPr lvl="4" rtl="0">
              <a:spcBef>
                <a:spcPts val="0"/>
              </a:spcBef>
              <a:spcAft>
                <a:spcPts val="0"/>
              </a:spcAft>
              <a:buNone/>
              <a:defRPr sz="1600">
                <a:latin typeface="Overpass"/>
                <a:ea typeface="Overpass"/>
                <a:cs typeface="Overpass"/>
                <a:sym typeface="Overpass"/>
              </a:defRPr>
            </a:lvl5pPr>
            <a:lvl6pPr lvl="5" rtl="0">
              <a:spcBef>
                <a:spcPts val="0"/>
              </a:spcBef>
              <a:spcAft>
                <a:spcPts val="0"/>
              </a:spcAft>
              <a:buNone/>
              <a:defRPr sz="1600">
                <a:latin typeface="Overpass"/>
                <a:ea typeface="Overpass"/>
                <a:cs typeface="Overpass"/>
                <a:sym typeface="Overpass"/>
              </a:defRPr>
            </a:lvl6pPr>
            <a:lvl7pPr lvl="6" rtl="0">
              <a:spcBef>
                <a:spcPts val="0"/>
              </a:spcBef>
              <a:spcAft>
                <a:spcPts val="0"/>
              </a:spcAft>
              <a:buNone/>
              <a:defRPr sz="1600">
                <a:latin typeface="Overpass"/>
                <a:ea typeface="Overpass"/>
                <a:cs typeface="Overpass"/>
                <a:sym typeface="Overpass"/>
              </a:defRPr>
            </a:lvl7pPr>
            <a:lvl8pPr lvl="7" rtl="0">
              <a:spcBef>
                <a:spcPts val="0"/>
              </a:spcBef>
              <a:spcAft>
                <a:spcPts val="0"/>
              </a:spcAft>
              <a:buNone/>
              <a:defRPr sz="1600">
                <a:latin typeface="Overpass"/>
                <a:ea typeface="Overpass"/>
                <a:cs typeface="Overpass"/>
                <a:sym typeface="Overpass"/>
              </a:defRPr>
            </a:lvl8pPr>
            <a:lvl9pPr lvl="8" rtl="0">
              <a:spcBef>
                <a:spcPts val="0"/>
              </a:spcBef>
              <a:spcAft>
                <a:spcPts val="0"/>
              </a:spcAft>
              <a:buNone/>
              <a:defRPr sz="1600">
                <a:latin typeface="Overpass"/>
                <a:ea typeface="Overpass"/>
                <a:cs typeface="Overpass"/>
                <a:sym typeface="Overpass"/>
              </a:defRPr>
            </a:lvl9pPr>
          </a:lstStyle>
          <a:p/>
        </p:txBody>
      </p:sp>
      <p:sp>
        <p:nvSpPr>
          <p:cNvPr id="43" name="Google Shape;43;p11"/>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Overpass"/>
                <a:ea typeface="Overpass"/>
                <a:cs typeface="Overpass"/>
                <a:sym typeface="Overpass"/>
              </a:defRPr>
            </a:lvl1pPr>
            <a:lvl2pPr lvl="1" rtl="0">
              <a:spcBef>
                <a:spcPts val="0"/>
              </a:spcBef>
              <a:spcAft>
                <a:spcPts val="0"/>
              </a:spcAft>
              <a:buNone/>
              <a:defRPr sz="1200">
                <a:latin typeface="Overpass"/>
                <a:ea typeface="Overpass"/>
                <a:cs typeface="Overpass"/>
                <a:sym typeface="Overpass"/>
              </a:defRPr>
            </a:lvl2pPr>
            <a:lvl3pPr lvl="2" rtl="0">
              <a:spcBef>
                <a:spcPts val="0"/>
              </a:spcBef>
              <a:spcAft>
                <a:spcPts val="0"/>
              </a:spcAft>
              <a:buNone/>
              <a:defRPr sz="1200">
                <a:latin typeface="Overpass"/>
                <a:ea typeface="Overpass"/>
                <a:cs typeface="Overpass"/>
                <a:sym typeface="Overpass"/>
              </a:defRPr>
            </a:lvl3pPr>
            <a:lvl4pPr lvl="3" rtl="0">
              <a:spcBef>
                <a:spcPts val="0"/>
              </a:spcBef>
              <a:spcAft>
                <a:spcPts val="0"/>
              </a:spcAft>
              <a:buNone/>
              <a:defRPr sz="1200">
                <a:latin typeface="Overpass"/>
                <a:ea typeface="Overpass"/>
                <a:cs typeface="Overpass"/>
                <a:sym typeface="Overpass"/>
              </a:defRPr>
            </a:lvl4pPr>
            <a:lvl5pPr lvl="4" rtl="0">
              <a:spcBef>
                <a:spcPts val="0"/>
              </a:spcBef>
              <a:spcAft>
                <a:spcPts val="0"/>
              </a:spcAft>
              <a:buNone/>
              <a:defRPr sz="1200">
                <a:latin typeface="Overpass"/>
                <a:ea typeface="Overpass"/>
                <a:cs typeface="Overpass"/>
                <a:sym typeface="Overpass"/>
              </a:defRPr>
            </a:lvl5pPr>
            <a:lvl6pPr lvl="5" rtl="0">
              <a:spcBef>
                <a:spcPts val="0"/>
              </a:spcBef>
              <a:spcAft>
                <a:spcPts val="0"/>
              </a:spcAft>
              <a:buNone/>
              <a:defRPr sz="1200">
                <a:latin typeface="Overpass"/>
                <a:ea typeface="Overpass"/>
                <a:cs typeface="Overpass"/>
                <a:sym typeface="Overpass"/>
              </a:defRPr>
            </a:lvl6pPr>
            <a:lvl7pPr lvl="6" rtl="0">
              <a:spcBef>
                <a:spcPts val="0"/>
              </a:spcBef>
              <a:spcAft>
                <a:spcPts val="0"/>
              </a:spcAft>
              <a:buNone/>
              <a:defRPr sz="1200">
                <a:latin typeface="Overpass"/>
                <a:ea typeface="Overpass"/>
                <a:cs typeface="Overpass"/>
                <a:sym typeface="Overpass"/>
              </a:defRPr>
            </a:lvl7pPr>
            <a:lvl8pPr lvl="7" rtl="0">
              <a:spcBef>
                <a:spcPts val="0"/>
              </a:spcBef>
              <a:spcAft>
                <a:spcPts val="0"/>
              </a:spcAft>
              <a:buNone/>
              <a:defRPr sz="1200">
                <a:latin typeface="Overpass"/>
                <a:ea typeface="Overpass"/>
                <a:cs typeface="Overpass"/>
                <a:sym typeface="Overpass"/>
              </a:defRPr>
            </a:lvl8pPr>
            <a:lvl9pPr lvl="8" rtl="0">
              <a:spcBef>
                <a:spcPts val="0"/>
              </a:spcBef>
              <a:spcAft>
                <a:spcPts val="0"/>
              </a:spcAft>
              <a:buNone/>
              <a:defRPr sz="1200">
                <a:latin typeface="Overpass"/>
                <a:ea typeface="Overpass"/>
                <a:cs typeface="Overpass"/>
                <a:sym typeface="Overpas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6.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1.png"/><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7.png"/><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1.png"/><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image" Target="../media/image5.png"/><Relationship Id="rId2" Type="http://schemas.openxmlformats.org/officeDocument/2006/relationships/image" Target="../media/image11.png"/><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theme" Target="../theme/theme3.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10.png"/><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theme" Target="../theme/theme7.xml"/><Relationship Id="rId18"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600"/>
              <a:buNone/>
              <a:defRPr b="1" sz="3600">
                <a:solidFill>
                  <a:schemeClr val="dk1"/>
                </a:solidFill>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8" name="Google Shape;8;p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30" name="Shape 30"/>
        <p:cNvGrpSpPr/>
        <p:nvPr/>
      </p:nvGrpSpPr>
      <p:grpSpPr>
        <a:xfrm>
          <a:off x="0" y="0"/>
          <a:ext cx="0" cy="0"/>
          <a:chOff x="0" y="0"/>
          <a:chExt cx="0" cy="0"/>
        </a:xfrm>
      </p:grpSpPr>
      <p:pic>
        <p:nvPicPr>
          <p:cNvPr descr="logo_large.png" id="31" name="Google Shape;31;p8"/>
          <p:cNvPicPr preferRelativeResize="0"/>
          <p:nvPr/>
        </p:nvPicPr>
        <p:blipFill>
          <a:blip r:embed="rId2">
            <a:alphaModFix/>
          </a:blip>
          <a:stretch>
            <a:fillRect/>
          </a:stretch>
        </p:blipFill>
        <p:spPr>
          <a:xfrm>
            <a:off x="1342000" y="1505844"/>
            <a:ext cx="1455250" cy="4705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4" r:id="rId3"/>
    <p:sldLayoutId id="2147483655" r:id="rId4"/>
    <p:sldLayoutId id="2147483656"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44" name="Shape 44"/>
        <p:cNvGrpSpPr/>
        <p:nvPr/>
      </p:nvGrpSpPr>
      <p:grpSpPr>
        <a:xfrm>
          <a:off x="0" y="0"/>
          <a:ext cx="0" cy="0"/>
          <a:chOff x="0" y="0"/>
          <a:chExt cx="0" cy="0"/>
        </a:xfrm>
      </p:grpSpPr>
      <p:sp>
        <p:nvSpPr>
          <p:cNvPr id="45" name="Google Shape;45;p12"/>
          <p:cNvSpPr txBox="1"/>
          <p:nvPr>
            <p:ph type="title"/>
          </p:nvPr>
        </p:nvSpPr>
        <p:spPr>
          <a:xfrm>
            <a:off x="826650" y="1660725"/>
            <a:ext cx="7490700" cy="1822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200">
                <a:solidFill>
                  <a:schemeClr val="lt1"/>
                </a:solidFill>
                <a:latin typeface="Overpass"/>
                <a:ea typeface="Overpass"/>
                <a:cs typeface="Overpass"/>
                <a:sym typeface="Overpass"/>
              </a:defRPr>
            </a:lvl1pPr>
            <a:lvl2pPr lvl="1" rtl="0" algn="ctr">
              <a:spcBef>
                <a:spcPts val="0"/>
              </a:spcBef>
              <a:spcAft>
                <a:spcPts val="0"/>
              </a:spcAft>
              <a:buNone/>
              <a:defRPr b="1" sz="3200">
                <a:solidFill>
                  <a:schemeClr val="lt1"/>
                </a:solidFill>
                <a:latin typeface="Proxima Nova"/>
                <a:ea typeface="Proxima Nova"/>
                <a:cs typeface="Proxima Nova"/>
                <a:sym typeface="Proxima Nova"/>
              </a:defRPr>
            </a:lvl2pPr>
            <a:lvl3pPr lvl="2" rtl="0" algn="ctr">
              <a:spcBef>
                <a:spcPts val="0"/>
              </a:spcBef>
              <a:spcAft>
                <a:spcPts val="0"/>
              </a:spcAft>
              <a:buNone/>
              <a:defRPr b="1" sz="3200">
                <a:solidFill>
                  <a:schemeClr val="lt1"/>
                </a:solidFill>
                <a:latin typeface="Proxima Nova"/>
                <a:ea typeface="Proxima Nova"/>
                <a:cs typeface="Proxima Nova"/>
                <a:sym typeface="Proxima Nova"/>
              </a:defRPr>
            </a:lvl3pPr>
            <a:lvl4pPr lvl="3" rtl="0" algn="ctr">
              <a:spcBef>
                <a:spcPts val="0"/>
              </a:spcBef>
              <a:spcAft>
                <a:spcPts val="0"/>
              </a:spcAft>
              <a:buNone/>
              <a:defRPr b="1" sz="3200">
                <a:solidFill>
                  <a:schemeClr val="lt1"/>
                </a:solidFill>
                <a:latin typeface="Proxima Nova"/>
                <a:ea typeface="Proxima Nova"/>
                <a:cs typeface="Proxima Nova"/>
                <a:sym typeface="Proxima Nova"/>
              </a:defRPr>
            </a:lvl4pPr>
            <a:lvl5pPr lvl="4" rtl="0" algn="ctr">
              <a:spcBef>
                <a:spcPts val="0"/>
              </a:spcBef>
              <a:spcAft>
                <a:spcPts val="0"/>
              </a:spcAft>
              <a:buNone/>
              <a:defRPr b="1" sz="3200">
                <a:solidFill>
                  <a:schemeClr val="lt1"/>
                </a:solidFill>
                <a:latin typeface="Proxima Nova"/>
                <a:ea typeface="Proxima Nova"/>
                <a:cs typeface="Proxima Nova"/>
                <a:sym typeface="Proxima Nova"/>
              </a:defRPr>
            </a:lvl5pPr>
            <a:lvl6pPr lvl="5" rtl="0" algn="ctr">
              <a:spcBef>
                <a:spcPts val="0"/>
              </a:spcBef>
              <a:spcAft>
                <a:spcPts val="0"/>
              </a:spcAft>
              <a:buNone/>
              <a:defRPr b="1" sz="3200">
                <a:solidFill>
                  <a:schemeClr val="lt1"/>
                </a:solidFill>
                <a:latin typeface="Proxima Nova"/>
                <a:ea typeface="Proxima Nova"/>
                <a:cs typeface="Proxima Nova"/>
                <a:sym typeface="Proxima Nova"/>
              </a:defRPr>
            </a:lvl6pPr>
            <a:lvl7pPr lvl="6" rtl="0" algn="ctr">
              <a:spcBef>
                <a:spcPts val="0"/>
              </a:spcBef>
              <a:spcAft>
                <a:spcPts val="0"/>
              </a:spcAft>
              <a:buNone/>
              <a:defRPr b="1" sz="3200">
                <a:solidFill>
                  <a:schemeClr val="lt1"/>
                </a:solidFill>
                <a:latin typeface="Proxima Nova"/>
                <a:ea typeface="Proxima Nova"/>
                <a:cs typeface="Proxima Nova"/>
                <a:sym typeface="Proxima Nova"/>
              </a:defRPr>
            </a:lvl7pPr>
            <a:lvl8pPr lvl="7" rtl="0" algn="ctr">
              <a:spcBef>
                <a:spcPts val="0"/>
              </a:spcBef>
              <a:spcAft>
                <a:spcPts val="0"/>
              </a:spcAft>
              <a:buNone/>
              <a:defRPr b="1" sz="3200">
                <a:solidFill>
                  <a:schemeClr val="lt1"/>
                </a:solidFill>
                <a:latin typeface="Proxima Nova"/>
                <a:ea typeface="Proxima Nova"/>
                <a:cs typeface="Proxima Nova"/>
                <a:sym typeface="Proxima Nova"/>
              </a:defRPr>
            </a:lvl8pPr>
            <a:lvl9pPr lvl="8" rtl="0" algn="ctr">
              <a:spcBef>
                <a:spcPts val="0"/>
              </a:spcBef>
              <a:spcAft>
                <a:spcPts val="0"/>
              </a:spcAft>
              <a:buNone/>
              <a:defRPr b="1" sz="3200">
                <a:solidFill>
                  <a:schemeClr val="lt1"/>
                </a:solidFill>
                <a:latin typeface="Proxima Nova"/>
                <a:ea typeface="Proxima Nova"/>
                <a:cs typeface="Proxima Nova"/>
                <a:sym typeface="Proxima Nova"/>
              </a:defRPr>
            </a:lvl9pPr>
          </a:lstStyle>
          <a:p/>
        </p:txBody>
      </p:sp>
      <p:pic>
        <p:nvPicPr>
          <p:cNvPr descr="logo_interior_white.png" id="46" name="Google Shape;46;p12"/>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3"/>
    <p:sldLayoutId id="2147483658"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1" name="Shape 51"/>
        <p:cNvGrpSpPr/>
        <p:nvPr/>
      </p:nvGrpSpPr>
      <p:grpSpPr>
        <a:xfrm>
          <a:off x="0" y="0"/>
          <a:ext cx="0" cy="0"/>
          <a:chOff x="0" y="0"/>
          <a:chExt cx="0" cy="0"/>
        </a:xfrm>
      </p:grpSpPr>
      <p:pic>
        <p:nvPicPr>
          <p:cNvPr descr="logo_large.png" id="52" name="Google Shape;52;p15"/>
          <p:cNvPicPr preferRelativeResize="0"/>
          <p:nvPr/>
        </p:nvPicPr>
        <p:blipFill>
          <a:blip r:embed="rId2">
            <a:alphaModFix/>
          </a:blip>
          <a:stretch>
            <a:fillRect/>
          </a:stretch>
        </p:blipFill>
        <p:spPr>
          <a:xfrm>
            <a:off x="1342000" y="1505844"/>
            <a:ext cx="1455250" cy="4705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89" name="Shape 89"/>
        <p:cNvGrpSpPr/>
        <p:nvPr/>
      </p:nvGrpSpPr>
      <p:grpSpPr>
        <a:xfrm>
          <a:off x="0" y="0"/>
          <a:ext cx="0" cy="0"/>
          <a:chOff x="0" y="0"/>
          <a:chExt cx="0" cy="0"/>
        </a:xfrm>
      </p:grpSpPr>
      <p:sp>
        <p:nvSpPr>
          <p:cNvPr id="90" name="Google Shape;90;p19"/>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9"/>
          <p:cNvPicPr preferRelativeResize="0"/>
          <p:nvPr/>
        </p:nvPicPr>
        <p:blipFill rotWithShape="1">
          <a:blip r:embed="rId2">
            <a:alphaModFix/>
          </a:blip>
          <a:srcRect b="0" l="0" r="0" t="0"/>
          <a:stretch/>
        </p:blipFill>
        <p:spPr>
          <a:xfrm>
            <a:off x="8366760" y="4809744"/>
            <a:ext cx="594186" cy="191049"/>
          </a:xfrm>
          <a:prstGeom prst="rect">
            <a:avLst/>
          </a:prstGeom>
          <a:noFill/>
          <a:ln>
            <a:noFill/>
          </a:ln>
        </p:spPr>
      </p:pic>
      <p:sp>
        <p:nvSpPr>
          <p:cNvPr id="92" name="Google Shape;92;p19"/>
          <p:cNvSpPr txBox="1"/>
          <p:nvPr/>
        </p:nvSpPr>
        <p:spPr>
          <a:xfrm>
            <a:off x="433850" y="4833775"/>
            <a:ext cx="2433600" cy="19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Red Hat Confidential</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301" name="Shape 301"/>
        <p:cNvGrpSpPr/>
        <p:nvPr/>
      </p:nvGrpSpPr>
      <p:grpSpPr>
        <a:xfrm>
          <a:off x="0" y="0"/>
          <a:ext cx="0" cy="0"/>
          <a:chOff x="0" y="0"/>
          <a:chExt cx="0" cy="0"/>
        </a:xfrm>
      </p:grpSpPr>
      <p:sp>
        <p:nvSpPr>
          <p:cNvPr id="302" name="Google Shape;302;p46"/>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600"/>
              </a:spcBef>
              <a:spcAft>
                <a:spcPts val="0"/>
              </a:spcAft>
              <a:buClr>
                <a:schemeClr val="dk1"/>
              </a:buClr>
              <a:buSzPts val="1400"/>
              <a:buFont typeface="Overpass"/>
              <a:buChar char="●"/>
              <a:defRPr>
                <a:solidFill>
                  <a:schemeClr val="dk1"/>
                </a:solidFill>
                <a:latin typeface="Overpass"/>
                <a:ea typeface="Overpass"/>
                <a:cs typeface="Overpass"/>
                <a:sym typeface="Overpass"/>
              </a:defRPr>
            </a:lvl1pPr>
            <a:lvl2pPr indent="-317500" lvl="1" marL="914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indent="-317500" lvl="2" marL="1371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indent="-317500" lvl="3" marL="1828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indent="-317500" lvl="4" marL="22860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indent="-317500" lvl="5" marL="27432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indent="-317500" lvl="6" marL="3200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indent="-317500" lvl="7" marL="3657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indent="-317500" lvl="8" marL="4114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9pPr>
          </a:lstStyle>
          <a:p/>
        </p:txBody>
      </p:sp>
      <p:sp>
        <p:nvSpPr>
          <p:cNvPr id="303" name="Google Shape;303;p46"/>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lgn="r">
              <a:buNone/>
              <a:defRPr sz="800">
                <a:latin typeface="Proxima Nova"/>
                <a:ea typeface="Proxima Nova"/>
                <a:cs typeface="Proxima Nova"/>
                <a:sym typeface="Proxima Nova"/>
              </a:defRPr>
            </a:lvl1pPr>
            <a:lvl2pPr lvl="1" rtl="0" algn="r">
              <a:buNone/>
              <a:defRPr sz="800">
                <a:latin typeface="Proxima Nova"/>
                <a:ea typeface="Proxima Nova"/>
                <a:cs typeface="Proxima Nova"/>
                <a:sym typeface="Proxima Nova"/>
              </a:defRPr>
            </a:lvl2pPr>
            <a:lvl3pPr lvl="2" rtl="0" algn="r">
              <a:buNone/>
              <a:defRPr sz="800">
                <a:latin typeface="Proxima Nova"/>
                <a:ea typeface="Proxima Nova"/>
                <a:cs typeface="Proxima Nova"/>
                <a:sym typeface="Proxima Nova"/>
              </a:defRPr>
            </a:lvl3pPr>
            <a:lvl4pPr lvl="3" rtl="0" algn="r">
              <a:buNone/>
              <a:defRPr sz="800">
                <a:latin typeface="Proxima Nova"/>
                <a:ea typeface="Proxima Nova"/>
                <a:cs typeface="Proxima Nova"/>
                <a:sym typeface="Proxima Nova"/>
              </a:defRPr>
            </a:lvl4pPr>
            <a:lvl5pPr lvl="4" rtl="0" algn="r">
              <a:buNone/>
              <a:defRPr sz="800">
                <a:latin typeface="Proxima Nova"/>
                <a:ea typeface="Proxima Nova"/>
                <a:cs typeface="Proxima Nova"/>
                <a:sym typeface="Proxima Nova"/>
              </a:defRPr>
            </a:lvl5pPr>
            <a:lvl6pPr lvl="5" rtl="0" algn="r">
              <a:buNone/>
              <a:defRPr sz="800">
                <a:latin typeface="Proxima Nova"/>
                <a:ea typeface="Proxima Nova"/>
                <a:cs typeface="Proxima Nova"/>
                <a:sym typeface="Proxima Nova"/>
              </a:defRPr>
            </a:lvl6pPr>
            <a:lvl7pPr lvl="6" rtl="0" algn="r">
              <a:buNone/>
              <a:defRPr sz="800">
                <a:latin typeface="Proxima Nova"/>
                <a:ea typeface="Proxima Nova"/>
                <a:cs typeface="Proxima Nova"/>
                <a:sym typeface="Proxima Nova"/>
              </a:defRPr>
            </a:lvl7pPr>
            <a:lvl8pPr lvl="7" rtl="0" algn="r">
              <a:buNone/>
              <a:defRPr sz="800">
                <a:latin typeface="Proxima Nova"/>
                <a:ea typeface="Proxima Nova"/>
                <a:cs typeface="Proxima Nova"/>
                <a:sym typeface="Proxima Nova"/>
              </a:defRPr>
            </a:lvl8pPr>
            <a:lvl9pPr lvl="8" rtl="0" algn="r">
              <a:buNone/>
              <a:defRPr sz="8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304" name="Google Shape;304;p46"/>
          <p:cNvSpPr txBox="1"/>
          <p:nvPr/>
        </p:nvSpPr>
        <p:spPr>
          <a:xfrm>
            <a:off x="413050" y="4733944"/>
            <a:ext cx="76593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Overpass"/>
                <a:ea typeface="Overpass"/>
                <a:cs typeface="Overpass"/>
                <a:sym typeface="Overpass"/>
              </a:rPr>
              <a:t>RED HAT® ENTERPRISE LINUX®</a:t>
            </a:r>
            <a:endParaRPr sz="800">
              <a:solidFill>
                <a:srgbClr val="666666"/>
              </a:solidFill>
              <a:latin typeface="Overpass"/>
              <a:ea typeface="Overpass"/>
              <a:cs typeface="Overpass"/>
              <a:sym typeface="Overpass"/>
            </a:endParaRPr>
          </a:p>
        </p:txBody>
      </p:sp>
      <p:pic>
        <p:nvPicPr>
          <p:cNvPr descr="logo_interior_black.png" id="305" name="Google Shape;305;p46"/>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
        <p:nvSpPr>
          <p:cNvPr id="306" name="Google Shape;306;p4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21.png"/><Relationship Id="rId6"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3"/>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TECHNICAL INTRODUCTION TO THE RED HAT UNIVERSAL BASE IMAGE</a:t>
            </a:r>
            <a:endParaRPr>
              <a:latin typeface="Overpass"/>
              <a:ea typeface="Overpass"/>
              <a:cs typeface="Overpass"/>
              <a:sym typeface="Overpass"/>
            </a:endParaRPr>
          </a:p>
        </p:txBody>
      </p:sp>
      <p:sp>
        <p:nvSpPr>
          <p:cNvPr id="423" name="Google Shape;423;p63"/>
          <p:cNvSpPr txBox="1"/>
          <p:nvPr>
            <p:ph idx="1" type="subTitle"/>
          </p:nvPr>
        </p:nvSpPr>
        <p:spPr>
          <a:xfrm>
            <a:off x="1821825" y="3048000"/>
            <a:ext cx="5029200" cy="28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Standardize on one container image for all your application needs</a:t>
            </a:r>
            <a:endParaRPr>
              <a:latin typeface="Overpass"/>
              <a:ea typeface="Overpass"/>
              <a:cs typeface="Overpass"/>
              <a:sym typeface="Overpass"/>
            </a:endParaRPr>
          </a:p>
        </p:txBody>
      </p:sp>
      <p:sp>
        <p:nvSpPr>
          <p:cNvPr id="424" name="Google Shape;424;p63"/>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Scott McCarty</a:t>
            </a:r>
            <a:endParaRPr>
              <a:latin typeface="Overpass"/>
              <a:ea typeface="Overpass"/>
              <a:cs typeface="Overpass"/>
              <a:sym typeface="Overpass"/>
            </a:endParaRPr>
          </a:p>
          <a:p>
            <a:pPr indent="0" lvl="0" marL="0" rtl="0" algn="l">
              <a:spcBef>
                <a:spcPts val="0"/>
              </a:spcBef>
              <a:spcAft>
                <a:spcPts val="0"/>
              </a:spcAft>
              <a:buNone/>
            </a:pPr>
            <a:r>
              <a:rPr lang="en"/>
              <a:t>Principal Product Manager</a:t>
            </a:r>
            <a:endParaRPr/>
          </a:p>
          <a:p>
            <a:pPr indent="0" lvl="0" marL="0" rtl="0" algn="l">
              <a:spcBef>
                <a:spcPts val="0"/>
              </a:spcBef>
              <a:spcAft>
                <a:spcPts val="0"/>
              </a:spcAft>
              <a:buNone/>
            </a:pPr>
            <a:r>
              <a:rPr lang="en"/>
              <a:t>08/12/2019</a:t>
            </a:r>
            <a:endParaRPr>
              <a:latin typeface="Overpass"/>
              <a:ea typeface="Overpass"/>
              <a:cs typeface="Overpass"/>
              <a:sym typeface="Overpass"/>
            </a:endParaRPr>
          </a:p>
          <a:p>
            <a:pPr indent="0" lvl="0" marL="0" rtl="0" algn="l">
              <a:spcBef>
                <a:spcPts val="0"/>
              </a:spcBef>
              <a:spcAft>
                <a:spcPts val="0"/>
              </a:spcAft>
              <a:buNone/>
            </a:pPr>
            <a:r>
              <a:t/>
            </a:r>
            <a:endParaRPr/>
          </a:p>
          <a:p>
            <a:pPr indent="0" lvl="0" marL="0" rtl="0" algn="l">
              <a:spcBef>
                <a:spcPts val="0"/>
              </a:spcBef>
              <a:spcAft>
                <a:spcPts val="0"/>
              </a:spcAft>
              <a:buNone/>
            </a:pPr>
            <a:r>
              <a:rPr lang="en"/>
              <a:t>General Distribution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7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0" name="Google Shape;550;p72"/>
          <p:cNvSpPr txBox="1"/>
          <p:nvPr>
            <p:ph idx="1" type="body"/>
          </p:nvPr>
        </p:nvSpPr>
        <p:spPr>
          <a:xfrm>
            <a:off x="4081000" y="1625925"/>
            <a:ext cx="4236300" cy="264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200"/>
              <a:t>The Red Hat Universal Base Image is based on RHEL and made available at no charge by a new end user license agreement.</a:t>
            </a:r>
            <a:endParaRPr sz="1200"/>
          </a:p>
          <a:p>
            <a:pPr indent="0" lvl="0" marL="0" rtl="0" algn="l">
              <a:spcBef>
                <a:spcPts val="600"/>
              </a:spcBef>
              <a:spcAft>
                <a:spcPts val="0"/>
              </a:spcAft>
              <a:buClr>
                <a:srgbClr val="000000"/>
              </a:buClr>
              <a:buSzPts val="1100"/>
              <a:buFont typeface="Arial"/>
              <a:buNone/>
            </a:pPr>
            <a:r>
              <a:rPr lang="en" sz="1200"/>
              <a:t>Development</a:t>
            </a:r>
            <a:endParaRPr sz="1200"/>
          </a:p>
          <a:p>
            <a:pPr indent="-304800" lvl="0" marL="457200" rtl="0" algn="l">
              <a:spcBef>
                <a:spcPts val="600"/>
              </a:spcBef>
              <a:spcAft>
                <a:spcPts val="0"/>
              </a:spcAft>
              <a:buSzPts val="1200"/>
              <a:buChar char="●"/>
            </a:pPr>
            <a:r>
              <a:rPr lang="en" sz="1200"/>
              <a:t>Minimal footprint (~90 to ~200MB)</a:t>
            </a:r>
            <a:endParaRPr sz="1200"/>
          </a:p>
          <a:p>
            <a:pPr indent="-304800" lvl="0" marL="457200" rtl="0" algn="l">
              <a:spcBef>
                <a:spcPts val="0"/>
              </a:spcBef>
              <a:spcAft>
                <a:spcPts val="0"/>
              </a:spcAft>
              <a:buSzPts val="1200"/>
              <a:buChar char="●"/>
            </a:pPr>
            <a:r>
              <a:rPr lang="en" sz="1200"/>
              <a:t>Programming languages (Modularity &amp; AppStreams)</a:t>
            </a:r>
            <a:endParaRPr sz="1200"/>
          </a:p>
          <a:p>
            <a:pPr indent="-304800" lvl="0" marL="457200" rtl="0" algn="l">
              <a:spcBef>
                <a:spcPts val="0"/>
              </a:spcBef>
              <a:spcAft>
                <a:spcPts val="0"/>
              </a:spcAft>
              <a:buSzPts val="1200"/>
              <a:buChar char="●"/>
            </a:pPr>
            <a:r>
              <a:rPr lang="en" sz="1200"/>
              <a:t>Enables a single CI/CD chain</a:t>
            </a:r>
            <a:endParaRPr sz="1200"/>
          </a:p>
          <a:p>
            <a:pPr indent="0" lvl="0" marL="0" rtl="0" algn="l">
              <a:spcBef>
                <a:spcPts val="600"/>
              </a:spcBef>
              <a:spcAft>
                <a:spcPts val="0"/>
              </a:spcAft>
              <a:buClr>
                <a:srgbClr val="000000"/>
              </a:buClr>
              <a:buSzPts val="1100"/>
              <a:buFont typeface="Arial"/>
              <a:buNone/>
            </a:pPr>
            <a:r>
              <a:rPr lang="en" sz="1200"/>
              <a:t>Production</a:t>
            </a:r>
            <a:endParaRPr sz="1200"/>
          </a:p>
          <a:p>
            <a:pPr indent="-304800" lvl="0" marL="457200" rtl="0" algn="l">
              <a:spcBef>
                <a:spcPts val="600"/>
              </a:spcBef>
              <a:spcAft>
                <a:spcPts val="0"/>
              </a:spcAft>
              <a:buSzPts val="1200"/>
              <a:buChar char="●"/>
            </a:pPr>
            <a:r>
              <a:rPr lang="en" sz="1200"/>
              <a:t>Supported as RHEL </a:t>
            </a:r>
            <a:r>
              <a:rPr lang="en" sz="1200"/>
              <a:t>when running on RHEL</a:t>
            </a:r>
            <a:endParaRPr sz="1200"/>
          </a:p>
          <a:p>
            <a:pPr indent="-304800" lvl="0" marL="457200" rtl="0" algn="l">
              <a:spcBef>
                <a:spcPts val="0"/>
              </a:spcBef>
              <a:spcAft>
                <a:spcPts val="0"/>
              </a:spcAft>
              <a:buSzPts val="1200"/>
              <a:buChar char="●"/>
            </a:pPr>
            <a:r>
              <a:rPr lang="en" sz="1200"/>
              <a:t>Same Performance, Security &amp; Life cycle as RHEL</a:t>
            </a:r>
            <a:endParaRPr sz="1200"/>
          </a:p>
          <a:p>
            <a:pPr indent="-304800" lvl="0" marL="457200" rtl="0" algn="l">
              <a:spcBef>
                <a:spcPts val="0"/>
              </a:spcBef>
              <a:spcAft>
                <a:spcPts val="0"/>
              </a:spcAft>
              <a:buSzPts val="1200"/>
              <a:buChar char="●"/>
            </a:pPr>
            <a:r>
              <a:rPr lang="en" sz="1200"/>
              <a:t>Can attach RHEL support subscriptions as RHEL</a:t>
            </a:r>
            <a:endParaRPr sz="1200"/>
          </a:p>
        </p:txBody>
      </p:sp>
      <p:sp>
        <p:nvSpPr>
          <p:cNvPr id="551" name="Google Shape;551;p7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THE BASE IMAGE FOR ALL OF YOUR NEEDS</a:t>
            </a:r>
            <a:endParaRPr>
              <a:latin typeface="Overpass"/>
              <a:ea typeface="Overpass"/>
              <a:cs typeface="Overpass"/>
              <a:sym typeface="Overpass"/>
            </a:endParaRPr>
          </a:p>
        </p:txBody>
      </p:sp>
      <p:sp>
        <p:nvSpPr>
          <p:cNvPr id="552" name="Google Shape;552;p72"/>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Enterprise architecture, security and performance</a:t>
            </a:r>
            <a:endParaRPr>
              <a:latin typeface="Overpass"/>
              <a:ea typeface="Overpass"/>
              <a:cs typeface="Overpass"/>
              <a:sym typeface="Overpass"/>
            </a:endParaRPr>
          </a:p>
        </p:txBody>
      </p:sp>
      <p:sp>
        <p:nvSpPr>
          <p:cNvPr id="553" name="Google Shape;553;p72"/>
          <p:cNvSpPr/>
          <p:nvPr/>
        </p:nvSpPr>
        <p:spPr>
          <a:xfrm>
            <a:off x="1388278" y="1728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554" name="Google Shape;554;p72"/>
          <p:cNvSpPr/>
          <p:nvPr/>
        </p:nvSpPr>
        <p:spPr>
          <a:xfrm>
            <a:off x="1519424" y="2871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OS</a:t>
            </a:r>
            <a:endParaRPr b="1" sz="10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(USER SPACE) </a:t>
            </a:r>
            <a:endParaRPr b="1" sz="1000">
              <a:latin typeface="Overpass"/>
              <a:ea typeface="Overpass"/>
              <a:cs typeface="Overpass"/>
              <a:sym typeface="Overpass"/>
            </a:endParaRPr>
          </a:p>
        </p:txBody>
      </p:sp>
      <p:sp>
        <p:nvSpPr>
          <p:cNvPr id="555" name="Google Shape;555;p72"/>
          <p:cNvSpPr/>
          <p:nvPr/>
        </p:nvSpPr>
        <p:spPr>
          <a:xfrm>
            <a:off x="1519424" y="2441895"/>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556" name="Google Shape;556;p72"/>
          <p:cNvSpPr/>
          <p:nvPr/>
        </p:nvSpPr>
        <p:spPr>
          <a:xfrm>
            <a:off x="1519424" y="2012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7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2" name="Google Shape;562;p73"/>
          <p:cNvSpPr txBox="1"/>
          <p:nvPr>
            <p:ph idx="1" type="body"/>
          </p:nvPr>
        </p:nvSpPr>
        <p:spPr>
          <a:xfrm>
            <a:off x="4732350" y="1625925"/>
            <a:ext cx="3585000" cy="264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Trusted:</a:t>
            </a:r>
            <a:endParaRPr/>
          </a:p>
          <a:p>
            <a:pPr indent="-292100" lvl="0" marL="457200" rtl="0" algn="l">
              <a:spcBef>
                <a:spcPts val="600"/>
              </a:spcBef>
              <a:spcAft>
                <a:spcPts val="0"/>
              </a:spcAft>
              <a:buSzPts val="1000"/>
              <a:buChar char="●"/>
            </a:pPr>
            <a:r>
              <a:rPr lang="en"/>
              <a:t>Libraries</a:t>
            </a:r>
            <a:endParaRPr/>
          </a:p>
          <a:p>
            <a:pPr indent="-292100" lvl="0" marL="457200" rtl="0" algn="l">
              <a:spcBef>
                <a:spcPts val="0"/>
              </a:spcBef>
              <a:spcAft>
                <a:spcPts val="0"/>
              </a:spcAft>
              <a:buSzPts val="1000"/>
              <a:buChar char="●"/>
            </a:pPr>
            <a:r>
              <a:rPr lang="en"/>
              <a:t>Packaging format</a:t>
            </a:r>
            <a:endParaRPr/>
          </a:p>
          <a:p>
            <a:pPr indent="-292100" lvl="0" marL="457200" rtl="0" algn="l">
              <a:spcBef>
                <a:spcPts val="0"/>
              </a:spcBef>
              <a:spcAft>
                <a:spcPts val="0"/>
              </a:spcAft>
              <a:buSzPts val="1000"/>
              <a:buChar char="●"/>
            </a:pPr>
            <a:r>
              <a:rPr lang="en"/>
              <a:t>Core Utilities</a:t>
            </a:r>
            <a:endParaRPr/>
          </a:p>
          <a:p>
            <a:pPr indent="-292100" lvl="0" marL="457200" rtl="0" algn="l">
              <a:spcBef>
                <a:spcPts val="0"/>
              </a:spcBef>
              <a:spcAft>
                <a:spcPts val="0"/>
              </a:spcAft>
              <a:buSzPts val="1000"/>
              <a:buChar char="●"/>
            </a:pPr>
            <a:r>
              <a:rPr lang="en"/>
              <a:t>Security Response</a:t>
            </a:r>
            <a:endParaRPr/>
          </a:p>
          <a:p>
            <a:pPr indent="-292100" lvl="0" marL="457200" rtl="0" algn="l">
              <a:spcBef>
                <a:spcPts val="0"/>
              </a:spcBef>
              <a:spcAft>
                <a:spcPts val="0"/>
              </a:spcAft>
              <a:buSzPts val="1000"/>
              <a:buChar char="●"/>
            </a:pPr>
            <a:r>
              <a:rPr lang="en"/>
              <a:t>Patching</a:t>
            </a:r>
            <a:endParaRPr/>
          </a:p>
          <a:p>
            <a:pPr indent="-292100" lvl="0" marL="457200" rtl="0" algn="l">
              <a:spcBef>
                <a:spcPts val="0"/>
              </a:spcBef>
              <a:spcAft>
                <a:spcPts val="0"/>
              </a:spcAft>
              <a:buSzPts val="1000"/>
              <a:buChar char="●"/>
            </a:pPr>
            <a:r>
              <a:rPr lang="en"/>
              <a:t>Performance Response</a:t>
            </a:r>
            <a:endParaRPr/>
          </a:p>
          <a:p>
            <a:pPr indent="-292100" lvl="0" marL="457200" rtl="0" algn="l">
              <a:spcBef>
                <a:spcPts val="0"/>
              </a:spcBef>
              <a:spcAft>
                <a:spcPts val="0"/>
              </a:spcAft>
              <a:buSzPts val="1000"/>
              <a:buChar char="●"/>
            </a:pPr>
            <a:r>
              <a:rPr lang="en"/>
              <a:t>Technical Support</a:t>
            </a:r>
            <a:endParaRPr/>
          </a:p>
          <a:p>
            <a:pPr indent="-292100" lvl="0" marL="457200" rtl="0" algn="l">
              <a:spcBef>
                <a:spcPts val="0"/>
              </a:spcBef>
              <a:spcAft>
                <a:spcPts val="0"/>
              </a:spcAft>
              <a:buSzPts val="1000"/>
              <a:buChar char="●"/>
            </a:pPr>
            <a:r>
              <a:rPr lang="en"/>
              <a:t>More</a:t>
            </a:r>
            <a:endParaRPr/>
          </a:p>
        </p:txBody>
      </p:sp>
      <p:sp>
        <p:nvSpPr>
          <p:cNvPr id="563" name="Google Shape;563;p7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THE BASE IMAGE FOR ALL OF YOUR NEEDS</a:t>
            </a:r>
            <a:endParaRPr>
              <a:latin typeface="Overpass"/>
              <a:ea typeface="Overpass"/>
              <a:cs typeface="Overpass"/>
              <a:sym typeface="Overpass"/>
            </a:endParaRPr>
          </a:p>
        </p:txBody>
      </p:sp>
      <p:sp>
        <p:nvSpPr>
          <p:cNvPr id="564" name="Google Shape;564;p73"/>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Engineered by Red Hat with an enterprise roadmap</a:t>
            </a:r>
            <a:r>
              <a:rPr lang="en">
                <a:latin typeface="Overpass"/>
                <a:ea typeface="Overpass"/>
                <a:cs typeface="Overpass"/>
                <a:sym typeface="Overpass"/>
              </a:rPr>
              <a:t>, security and performance</a:t>
            </a:r>
            <a:endParaRPr>
              <a:latin typeface="Overpass"/>
              <a:ea typeface="Overpass"/>
              <a:cs typeface="Overpass"/>
              <a:sym typeface="Overpass"/>
            </a:endParaRPr>
          </a:p>
        </p:txBody>
      </p:sp>
      <p:sp>
        <p:nvSpPr>
          <p:cNvPr id="565" name="Google Shape;565;p73"/>
          <p:cNvSpPr/>
          <p:nvPr/>
        </p:nvSpPr>
        <p:spPr>
          <a:xfrm>
            <a:off x="1388278" y="1728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566" name="Google Shape;566;p73"/>
          <p:cNvSpPr/>
          <p:nvPr/>
        </p:nvSpPr>
        <p:spPr>
          <a:xfrm>
            <a:off x="1519424" y="2871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OS</a:t>
            </a:r>
            <a:endParaRPr b="1" sz="10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(USER SPACE) </a:t>
            </a:r>
            <a:endParaRPr b="1" sz="1000">
              <a:latin typeface="Overpass"/>
              <a:ea typeface="Overpass"/>
              <a:cs typeface="Overpass"/>
              <a:sym typeface="Overpass"/>
            </a:endParaRPr>
          </a:p>
        </p:txBody>
      </p:sp>
      <p:sp>
        <p:nvSpPr>
          <p:cNvPr id="567" name="Google Shape;567;p73"/>
          <p:cNvSpPr/>
          <p:nvPr/>
        </p:nvSpPr>
        <p:spPr>
          <a:xfrm>
            <a:off x="1519424" y="2441895"/>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568" name="Google Shape;568;p73"/>
          <p:cNvSpPr/>
          <p:nvPr/>
        </p:nvSpPr>
        <p:spPr>
          <a:xfrm>
            <a:off x="1519424" y="2012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7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4" name="Google Shape;574;p74"/>
          <p:cNvSpPr txBox="1"/>
          <p:nvPr>
            <p:ph type="title"/>
          </p:nvPr>
        </p:nvSpPr>
        <p:spPr>
          <a:xfrm>
            <a:off x="826650" y="0"/>
            <a:ext cx="81036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WHAT IS THE RED HAT UNIVERSAL BASE IMAGE?</a:t>
            </a:r>
            <a:endParaRPr>
              <a:latin typeface="Overpass"/>
              <a:ea typeface="Overpass"/>
              <a:cs typeface="Overpass"/>
              <a:sym typeface="Overpass"/>
            </a:endParaRPr>
          </a:p>
        </p:txBody>
      </p:sp>
      <p:sp>
        <p:nvSpPr>
          <p:cNvPr id="575" name="Google Shape;575;p74"/>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Three base images, language runtime images, and software packages</a:t>
            </a:r>
            <a:endParaRPr>
              <a:latin typeface="Overpass"/>
              <a:ea typeface="Overpass"/>
              <a:cs typeface="Overpass"/>
              <a:sym typeface="Overpass"/>
            </a:endParaRPr>
          </a:p>
        </p:txBody>
      </p:sp>
      <p:grpSp>
        <p:nvGrpSpPr>
          <p:cNvPr id="576" name="Google Shape;576;p74"/>
          <p:cNvGrpSpPr/>
          <p:nvPr/>
        </p:nvGrpSpPr>
        <p:grpSpPr>
          <a:xfrm>
            <a:off x="6393725" y="1513175"/>
            <a:ext cx="1828800" cy="1828800"/>
            <a:chOff x="6420575" y="1658400"/>
            <a:chExt cx="1828800" cy="1828800"/>
          </a:xfrm>
        </p:grpSpPr>
        <p:sp>
          <p:nvSpPr>
            <p:cNvPr id="577" name="Google Shape;577;p74"/>
            <p:cNvSpPr/>
            <p:nvPr/>
          </p:nvSpPr>
          <p:spPr>
            <a:xfrm>
              <a:off x="6420575" y="1658400"/>
              <a:ext cx="1828800" cy="1828800"/>
            </a:xfrm>
            <a:prstGeom prst="rect">
              <a:avLst/>
            </a:prstGeom>
            <a:solidFill>
              <a:srgbClr val="C5000B"/>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verpass"/>
                  <a:ea typeface="Overpass"/>
                  <a:cs typeface="Overpass"/>
                  <a:sym typeface="Overpass"/>
                </a:rPr>
                <a:t>ALL RED HAT ENTERPRISE LINUX PACKAGES</a:t>
              </a:r>
              <a:endParaRPr sz="1200">
                <a:solidFill>
                  <a:srgbClr val="FFFFFF"/>
                </a:solidFill>
                <a:latin typeface="Overpass"/>
                <a:ea typeface="Overpass"/>
                <a:cs typeface="Overpass"/>
                <a:sym typeface="Overpass"/>
              </a:endParaRPr>
            </a:p>
          </p:txBody>
        </p:sp>
        <p:sp>
          <p:nvSpPr>
            <p:cNvPr id="578" name="Google Shape;578;p74"/>
            <p:cNvSpPr/>
            <p:nvPr/>
          </p:nvSpPr>
          <p:spPr>
            <a:xfrm>
              <a:off x="7179101" y="2444975"/>
              <a:ext cx="914400" cy="9144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900">
                  <a:solidFill>
                    <a:srgbClr val="C5000B"/>
                  </a:solidFill>
                  <a:latin typeface="Overpass"/>
                  <a:ea typeface="Overpass"/>
                  <a:cs typeface="Overpass"/>
                  <a:sym typeface="Overpass"/>
                </a:rPr>
                <a:t>UNIVERSAL</a:t>
              </a:r>
              <a:br>
                <a:rPr b="1" lang="en" sz="900">
                  <a:solidFill>
                    <a:srgbClr val="C5000B"/>
                  </a:solidFill>
                  <a:latin typeface="Overpass"/>
                  <a:ea typeface="Overpass"/>
                  <a:cs typeface="Overpass"/>
                  <a:sym typeface="Overpass"/>
                </a:rPr>
              </a:br>
              <a:r>
                <a:rPr b="1" lang="en" sz="900">
                  <a:solidFill>
                    <a:srgbClr val="C5000B"/>
                  </a:solidFill>
                  <a:latin typeface="Overpass"/>
                  <a:ea typeface="Overpass"/>
                  <a:cs typeface="Overpass"/>
                  <a:sym typeface="Overpass"/>
                </a:rPr>
                <a:t>BASE IMAGE</a:t>
              </a:r>
              <a:endParaRPr b="1" sz="900">
                <a:solidFill>
                  <a:srgbClr val="C5000B"/>
                </a:solidFill>
                <a:latin typeface="Overpass"/>
                <a:ea typeface="Overpass"/>
                <a:cs typeface="Overpass"/>
                <a:sym typeface="Overpass"/>
              </a:endParaRPr>
            </a:p>
            <a:p>
              <a:pPr indent="0" lvl="0" marL="0" marR="0" rtl="0" algn="ctr">
                <a:lnSpc>
                  <a:spcPct val="100000"/>
                </a:lnSpc>
                <a:spcBef>
                  <a:spcPts val="0"/>
                </a:spcBef>
                <a:spcAft>
                  <a:spcPts val="0"/>
                </a:spcAft>
                <a:buClr>
                  <a:srgbClr val="C5000B"/>
                </a:buClr>
                <a:buFont typeface="Arial"/>
                <a:buNone/>
              </a:pPr>
              <a:r>
                <a:rPr b="1" lang="en" sz="900">
                  <a:solidFill>
                    <a:srgbClr val="C5000B"/>
                  </a:solidFill>
                  <a:latin typeface="Overpass"/>
                  <a:ea typeface="Overpass"/>
                  <a:cs typeface="Overpass"/>
                  <a:sym typeface="Overpass"/>
                </a:rPr>
                <a:t>PACKAGES</a:t>
              </a:r>
              <a:endParaRPr sz="900">
                <a:latin typeface="Overpass"/>
                <a:ea typeface="Overpass"/>
                <a:cs typeface="Overpass"/>
                <a:sym typeface="Overpass"/>
              </a:endParaRPr>
            </a:p>
          </p:txBody>
        </p:sp>
      </p:grpSp>
      <p:sp>
        <p:nvSpPr>
          <p:cNvPr id="579" name="Google Shape;579;p74"/>
          <p:cNvSpPr txBox="1"/>
          <p:nvPr/>
        </p:nvSpPr>
        <p:spPr>
          <a:xfrm>
            <a:off x="942975" y="3771900"/>
            <a:ext cx="16602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Base</a:t>
            </a:r>
            <a:endParaRPr>
              <a:latin typeface="Overpass"/>
              <a:ea typeface="Overpass"/>
              <a:cs typeface="Overpass"/>
              <a:sym typeface="Overpass"/>
            </a:endParaRPr>
          </a:p>
          <a:p>
            <a:pPr indent="0" lvl="0" marL="0" rtl="0" algn="ctr">
              <a:spcBef>
                <a:spcPts val="0"/>
              </a:spcBef>
              <a:spcAft>
                <a:spcPts val="0"/>
              </a:spcAft>
              <a:buNone/>
            </a:pPr>
            <a:r>
              <a:rPr lang="en">
                <a:latin typeface="Overpass"/>
                <a:ea typeface="Overpass"/>
                <a:cs typeface="Overpass"/>
                <a:sym typeface="Overpass"/>
              </a:rPr>
              <a:t>Images</a:t>
            </a:r>
            <a:endParaRPr>
              <a:latin typeface="Overpass"/>
              <a:ea typeface="Overpass"/>
              <a:cs typeface="Overpass"/>
              <a:sym typeface="Overpass"/>
            </a:endParaRPr>
          </a:p>
        </p:txBody>
      </p:sp>
      <p:sp>
        <p:nvSpPr>
          <p:cNvPr id="580" name="Google Shape;580;p74"/>
          <p:cNvSpPr txBox="1"/>
          <p:nvPr/>
        </p:nvSpPr>
        <p:spPr>
          <a:xfrm>
            <a:off x="3689250" y="3771900"/>
            <a:ext cx="16602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Pre-Built Language</a:t>
            </a:r>
            <a:endParaRPr>
              <a:latin typeface="Overpass"/>
              <a:ea typeface="Overpass"/>
              <a:cs typeface="Overpass"/>
              <a:sym typeface="Overpass"/>
            </a:endParaRPr>
          </a:p>
          <a:p>
            <a:pPr indent="0" lvl="0" marL="0" rtl="0" algn="ctr">
              <a:spcBef>
                <a:spcPts val="0"/>
              </a:spcBef>
              <a:spcAft>
                <a:spcPts val="0"/>
              </a:spcAft>
              <a:buNone/>
            </a:pPr>
            <a:r>
              <a:rPr lang="en">
                <a:latin typeface="Overpass"/>
                <a:ea typeface="Overpass"/>
                <a:cs typeface="Overpass"/>
                <a:sym typeface="Overpass"/>
              </a:rPr>
              <a:t>Images</a:t>
            </a:r>
            <a:endParaRPr>
              <a:latin typeface="Overpass"/>
              <a:ea typeface="Overpass"/>
              <a:cs typeface="Overpass"/>
              <a:sym typeface="Overpass"/>
            </a:endParaRPr>
          </a:p>
        </p:txBody>
      </p:sp>
      <p:sp>
        <p:nvSpPr>
          <p:cNvPr id="581" name="Google Shape;581;p74"/>
          <p:cNvSpPr txBox="1"/>
          <p:nvPr/>
        </p:nvSpPr>
        <p:spPr>
          <a:xfrm>
            <a:off x="6478025" y="3771900"/>
            <a:ext cx="16602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Package</a:t>
            </a:r>
            <a:br>
              <a:rPr lang="en">
                <a:latin typeface="Overpass"/>
                <a:ea typeface="Overpass"/>
                <a:cs typeface="Overpass"/>
                <a:sym typeface="Overpass"/>
              </a:rPr>
            </a:br>
            <a:r>
              <a:rPr lang="en">
                <a:latin typeface="Overpass"/>
                <a:ea typeface="Overpass"/>
                <a:cs typeface="Overpass"/>
                <a:sym typeface="Overpass"/>
              </a:rPr>
              <a:t>Subset</a:t>
            </a:r>
            <a:endParaRPr>
              <a:latin typeface="Overpass"/>
              <a:ea typeface="Overpass"/>
              <a:cs typeface="Overpass"/>
              <a:sym typeface="Overpass"/>
            </a:endParaRPr>
          </a:p>
        </p:txBody>
      </p:sp>
      <p:grpSp>
        <p:nvGrpSpPr>
          <p:cNvPr id="582" name="Google Shape;582;p74"/>
          <p:cNvGrpSpPr/>
          <p:nvPr/>
        </p:nvGrpSpPr>
        <p:grpSpPr>
          <a:xfrm>
            <a:off x="900428" y="1749272"/>
            <a:ext cx="1745308" cy="1644951"/>
            <a:chOff x="900428" y="1749272"/>
            <a:chExt cx="1745308" cy="1644951"/>
          </a:xfrm>
        </p:grpSpPr>
        <p:sp>
          <p:nvSpPr>
            <p:cNvPr id="583" name="Google Shape;583;p74"/>
            <p:cNvSpPr/>
            <p:nvPr/>
          </p:nvSpPr>
          <p:spPr>
            <a:xfrm>
              <a:off x="900428" y="17495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STANDARD</a:t>
              </a:r>
              <a:endParaRPr b="1" sz="700">
                <a:solidFill>
                  <a:srgbClr val="C5000B"/>
                </a:solidFill>
                <a:latin typeface="Overpass"/>
                <a:ea typeface="Overpass"/>
                <a:cs typeface="Overpass"/>
                <a:sym typeface="Overpass"/>
              </a:endParaRPr>
            </a:p>
          </p:txBody>
        </p:sp>
        <p:sp>
          <p:nvSpPr>
            <p:cNvPr id="584" name="Google Shape;584;p74"/>
            <p:cNvSpPr/>
            <p:nvPr/>
          </p:nvSpPr>
          <p:spPr>
            <a:xfrm>
              <a:off x="1433828" y="2786123"/>
              <a:ext cx="640200" cy="6081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MULTI</a:t>
              </a:r>
              <a:br>
                <a:rPr b="1" lang="en" sz="700">
                  <a:solidFill>
                    <a:srgbClr val="C5000B"/>
                  </a:solidFill>
                  <a:latin typeface="Overpass"/>
                  <a:ea typeface="Overpass"/>
                  <a:cs typeface="Overpass"/>
                  <a:sym typeface="Overpass"/>
                </a:rPr>
              </a:br>
              <a:r>
                <a:rPr b="1" lang="en" sz="700">
                  <a:solidFill>
                    <a:srgbClr val="C5000B"/>
                  </a:solidFill>
                  <a:latin typeface="Overpass"/>
                  <a:ea typeface="Overpass"/>
                  <a:cs typeface="Overpass"/>
                  <a:sym typeface="Overpass"/>
                </a:rPr>
                <a:t>SERVICE</a:t>
              </a:r>
              <a:endParaRPr b="1" sz="700">
                <a:solidFill>
                  <a:srgbClr val="C5000B"/>
                </a:solidFill>
                <a:latin typeface="Overpass"/>
                <a:ea typeface="Overpass"/>
                <a:cs typeface="Overpass"/>
                <a:sym typeface="Overpass"/>
              </a:endParaRPr>
            </a:p>
          </p:txBody>
        </p:sp>
        <p:sp>
          <p:nvSpPr>
            <p:cNvPr id="585" name="Google Shape;585;p74"/>
            <p:cNvSpPr/>
            <p:nvPr/>
          </p:nvSpPr>
          <p:spPr>
            <a:xfrm>
              <a:off x="2005536" y="1749272"/>
              <a:ext cx="640200" cy="6081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MINIMAL</a:t>
              </a:r>
              <a:endParaRPr b="1" sz="700">
                <a:solidFill>
                  <a:srgbClr val="C5000B"/>
                </a:solidFill>
                <a:latin typeface="Overpass"/>
                <a:ea typeface="Overpass"/>
                <a:cs typeface="Overpass"/>
                <a:sym typeface="Overpass"/>
              </a:endParaRPr>
            </a:p>
          </p:txBody>
        </p:sp>
      </p:grpSp>
      <p:grpSp>
        <p:nvGrpSpPr>
          <p:cNvPr id="586" name="Google Shape;586;p74"/>
          <p:cNvGrpSpPr/>
          <p:nvPr/>
        </p:nvGrpSpPr>
        <p:grpSpPr>
          <a:xfrm>
            <a:off x="3794703" y="1806452"/>
            <a:ext cx="1554600" cy="1530600"/>
            <a:chOff x="3647078" y="1863752"/>
            <a:chExt cx="1554600" cy="1530600"/>
          </a:xfrm>
        </p:grpSpPr>
        <p:sp>
          <p:nvSpPr>
            <p:cNvPr id="587" name="Google Shape;587;p74"/>
            <p:cNvSpPr/>
            <p:nvPr/>
          </p:nvSpPr>
          <p:spPr>
            <a:xfrm>
              <a:off x="3647078" y="18637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Node.js</a:t>
              </a:r>
              <a:endParaRPr b="1" sz="700">
                <a:solidFill>
                  <a:srgbClr val="C5000B"/>
                </a:solidFill>
                <a:latin typeface="Overpass"/>
                <a:ea typeface="Overpass"/>
                <a:cs typeface="Overpass"/>
                <a:sym typeface="Overpass"/>
              </a:endParaRPr>
            </a:p>
          </p:txBody>
        </p:sp>
        <p:sp>
          <p:nvSpPr>
            <p:cNvPr id="588" name="Google Shape;588;p74"/>
            <p:cNvSpPr/>
            <p:nvPr/>
          </p:nvSpPr>
          <p:spPr>
            <a:xfrm>
              <a:off x="3799478" y="20161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Node.js</a:t>
              </a:r>
              <a:endParaRPr b="1" sz="700">
                <a:solidFill>
                  <a:srgbClr val="C5000B"/>
                </a:solidFill>
                <a:latin typeface="Overpass"/>
                <a:ea typeface="Overpass"/>
                <a:cs typeface="Overpass"/>
                <a:sym typeface="Overpass"/>
              </a:endParaRPr>
            </a:p>
          </p:txBody>
        </p:sp>
        <p:sp>
          <p:nvSpPr>
            <p:cNvPr id="589" name="Google Shape;589;p74"/>
            <p:cNvSpPr/>
            <p:nvPr/>
          </p:nvSpPr>
          <p:spPr>
            <a:xfrm>
              <a:off x="3951878" y="21685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Node.js</a:t>
              </a:r>
              <a:endParaRPr b="1" sz="700">
                <a:solidFill>
                  <a:srgbClr val="C5000B"/>
                </a:solidFill>
                <a:latin typeface="Overpass"/>
                <a:ea typeface="Overpass"/>
                <a:cs typeface="Overpass"/>
                <a:sym typeface="Overpass"/>
              </a:endParaRPr>
            </a:p>
          </p:txBody>
        </p:sp>
        <p:sp>
          <p:nvSpPr>
            <p:cNvPr id="590" name="Google Shape;590;p74"/>
            <p:cNvSpPr/>
            <p:nvPr/>
          </p:nvSpPr>
          <p:spPr>
            <a:xfrm>
              <a:off x="4104278" y="23209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Node.js</a:t>
              </a:r>
              <a:endParaRPr b="1" sz="700">
                <a:solidFill>
                  <a:srgbClr val="C5000B"/>
                </a:solidFill>
                <a:latin typeface="Overpass"/>
                <a:ea typeface="Overpass"/>
                <a:cs typeface="Overpass"/>
                <a:sym typeface="Overpass"/>
              </a:endParaRPr>
            </a:p>
          </p:txBody>
        </p:sp>
        <p:sp>
          <p:nvSpPr>
            <p:cNvPr id="591" name="Google Shape;591;p74"/>
            <p:cNvSpPr/>
            <p:nvPr/>
          </p:nvSpPr>
          <p:spPr>
            <a:xfrm>
              <a:off x="4256678" y="24733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Node.js</a:t>
              </a:r>
              <a:endParaRPr b="1" sz="700">
                <a:solidFill>
                  <a:srgbClr val="C5000B"/>
                </a:solidFill>
                <a:latin typeface="Overpass"/>
                <a:ea typeface="Overpass"/>
                <a:cs typeface="Overpass"/>
                <a:sym typeface="Overpass"/>
              </a:endParaRPr>
            </a:p>
          </p:txBody>
        </p:sp>
        <p:sp>
          <p:nvSpPr>
            <p:cNvPr id="592" name="Google Shape;592;p74"/>
            <p:cNvSpPr/>
            <p:nvPr/>
          </p:nvSpPr>
          <p:spPr>
            <a:xfrm>
              <a:off x="4409078" y="26257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Node.js</a:t>
              </a:r>
              <a:endParaRPr b="1" sz="700">
                <a:solidFill>
                  <a:srgbClr val="C5000B"/>
                </a:solidFill>
                <a:latin typeface="Overpass"/>
                <a:ea typeface="Overpass"/>
                <a:cs typeface="Overpass"/>
                <a:sym typeface="Overpass"/>
              </a:endParaRPr>
            </a:p>
          </p:txBody>
        </p:sp>
        <p:sp>
          <p:nvSpPr>
            <p:cNvPr id="593" name="Google Shape;593;p74"/>
            <p:cNvSpPr/>
            <p:nvPr/>
          </p:nvSpPr>
          <p:spPr>
            <a:xfrm>
              <a:off x="4561478" y="27781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Node.js</a:t>
              </a:r>
              <a:endParaRPr b="1" sz="700">
                <a:solidFill>
                  <a:srgbClr val="C5000B"/>
                </a:solidFill>
                <a:latin typeface="Overpass"/>
                <a:ea typeface="Overpass"/>
                <a:cs typeface="Overpass"/>
                <a:sym typeface="Overpas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7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9" name="Google Shape;599;p7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THE BASE IMAGE FOR ALL OF YOUR NEEDS</a:t>
            </a:r>
            <a:endParaRPr>
              <a:latin typeface="Overpass"/>
              <a:ea typeface="Overpass"/>
              <a:cs typeface="Overpass"/>
              <a:sym typeface="Overpass"/>
            </a:endParaRPr>
          </a:p>
        </p:txBody>
      </p:sp>
      <p:sp>
        <p:nvSpPr>
          <p:cNvPr id="600" name="Google Shape;600;p75"/>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Bringing the value of RHEL to cloud native applications</a:t>
            </a:r>
            <a:endParaRPr>
              <a:latin typeface="Overpass"/>
              <a:ea typeface="Overpass"/>
              <a:cs typeface="Overpass"/>
              <a:sym typeface="Overpass"/>
            </a:endParaRPr>
          </a:p>
        </p:txBody>
      </p:sp>
      <p:grpSp>
        <p:nvGrpSpPr>
          <p:cNvPr id="601" name="Google Shape;601;p75"/>
          <p:cNvGrpSpPr/>
          <p:nvPr/>
        </p:nvGrpSpPr>
        <p:grpSpPr>
          <a:xfrm>
            <a:off x="3651601" y="1685827"/>
            <a:ext cx="1735500" cy="1635900"/>
            <a:chOff x="3650203" y="1685827"/>
            <a:chExt cx="1735500" cy="1635900"/>
          </a:xfrm>
        </p:grpSpPr>
        <p:sp>
          <p:nvSpPr>
            <p:cNvPr id="602" name="Google Shape;602;p75"/>
            <p:cNvSpPr/>
            <p:nvPr/>
          </p:nvSpPr>
          <p:spPr>
            <a:xfrm>
              <a:off x="3650203" y="1685827"/>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603" name="Google Shape;603;p75"/>
            <p:cNvSpPr/>
            <p:nvPr/>
          </p:nvSpPr>
          <p:spPr>
            <a:xfrm>
              <a:off x="3781349" y="2828344"/>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SYSTEM SOFTWARE</a:t>
              </a:r>
              <a:endParaRPr b="1" sz="1000">
                <a:latin typeface="Overpass"/>
                <a:ea typeface="Overpass"/>
                <a:cs typeface="Overpass"/>
                <a:sym typeface="Overpass"/>
              </a:endParaRPr>
            </a:p>
          </p:txBody>
        </p:sp>
        <p:sp>
          <p:nvSpPr>
            <p:cNvPr id="604" name="Google Shape;604;p75"/>
            <p:cNvSpPr/>
            <p:nvPr/>
          </p:nvSpPr>
          <p:spPr>
            <a:xfrm>
              <a:off x="3781349" y="2399120"/>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605" name="Google Shape;605;p75"/>
            <p:cNvSpPr/>
            <p:nvPr/>
          </p:nvSpPr>
          <p:spPr>
            <a:xfrm>
              <a:off x="3781349" y="1969896"/>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pic>
        <p:nvPicPr>
          <p:cNvPr descr="arrow_black.png" id="606" name="Google Shape;606;p75"/>
          <p:cNvPicPr preferRelativeResize="0"/>
          <p:nvPr/>
        </p:nvPicPr>
        <p:blipFill rotWithShape="1">
          <a:blip r:embed="rId3">
            <a:alphaModFix/>
          </a:blip>
          <a:srcRect b="69" l="0" r="0" t="79"/>
          <a:stretch/>
        </p:blipFill>
        <p:spPr>
          <a:xfrm>
            <a:off x="2811191" y="2260627"/>
            <a:ext cx="632443" cy="486300"/>
          </a:xfrm>
          <a:prstGeom prst="rect">
            <a:avLst/>
          </a:prstGeom>
          <a:noFill/>
          <a:ln>
            <a:noFill/>
          </a:ln>
        </p:spPr>
      </p:pic>
      <p:pic>
        <p:nvPicPr>
          <p:cNvPr descr="arrow_black.png" id="607" name="Google Shape;607;p75"/>
          <p:cNvPicPr preferRelativeResize="0"/>
          <p:nvPr/>
        </p:nvPicPr>
        <p:blipFill rotWithShape="1">
          <a:blip r:embed="rId3">
            <a:alphaModFix/>
          </a:blip>
          <a:srcRect b="69" l="0" r="0" t="79"/>
          <a:stretch/>
        </p:blipFill>
        <p:spPr>
          <a:xfrm>
            <a:off x="5595068" y="2260627"/>
            <a:ext cx="632443" cy="486300"/>
          </a:xfrm>
          <a:prstGeom prst="rect">
            <a:avLst/>
          </a:prstGeom>
          <a:noFill/>
          <a:ln>
            <a:noFill/>
          </a:ln>
        </p:spPr>
      </p:pic>
      <p:grpSp>
        <p:nvGrpSpPr>
          <p:cNvPr id="608" name="Google Shape;608;p75"/>
          <p:cNvGrpSpPr/>
          <p:nvPr/>
        </p:nvGrpSpPr>
        <p:grpSpPr>
          <a:xfrm>
            <a:off x="6435478" y="1685547"/>
            <a:ext cx="1745308" cy="1644951"/>
            <a:chOff x="6435478" y="1685547"/>
            <a:chExt cx="1745308" cy="1644951"/>
          </a:xfrm>
        </p:grpSpPr>
        <p:sp>
          <p:nvSpPr>
            <p:cNvPr id="609" name="Google Shape;609;p75"/>
            <p:cNvSpPr/>
            <p:nvPr/>
          </p:nvSpPr>
          <p:spPr>
            <a:xfrm>
              <a:off x="6435478" y="1685827"/>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OPERATOR</a:t>
              </a:r>
              <a:endParaRPr b="1" sz="700">
                <a:solidFill>
                  <a:srgbClr val="C5000B"/>
                </a:solidFill>
                <a:latin typeface="Overpass"/>
                <a:ea typeface="Overpass"/>
                <a:cs typeface="Overpass"/>
                <a:sym typeface="Overpass"/>
              </a:endParaRPr>
            </a:p>
          </p:txBody>
        </p:sp>
        <p:sp>
          <p:nvSpPr>
            <p:cNvPr id="610" name="Google Shape;610;p75"/>
            <p:cNvSpPr/>
            <p:nvPr/>
          </p:nvSpPr>
          <p:spPr>
            <a:xfrm>
              <a:off x="6435478" y="2722398"/>
              <a:ext cx="640200" cy="6081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DATABASE</a:t>
              </a:r>
              <a:endParaRPr b="1" sz="700">
                <a:solidFill>
                  <a:srgbClr val="C5000B"/>
                </a:solidFill>
                <a:latin typeface="Overpass"/>
                <a:ea typeface="Overpass"/>
                <a:cs typeface="Overpass"/>
                <a:sym typeface="Overpass"/>
              </a:endParaRPr>
            </a:p>
          </p:txBody>
        </p:sp>
        <p:sp>
          <p:nvSpPr>
            <p:cNvPr id="611" name="Google Shape;611;p75"/>
            <p:cNvSpPr/>
            <p:nvPr/>
          </p:nvSpPr>
          <p:spPr>
            <a:xfrm>
              <a:off x="7540586" y="2720622"/>
              <a:ext cx="640200" cy="6081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CACHE</a:t>
              </a:r>
              <a:br>
                <a:rPr b="1" lang="en" sz="700">
                  <a:solidFill>
                    <a:srgbClr val="C5000B"/>
                  </a:solidFill>
                  <a:latin typeface="Overpass"/>
                  <a:ea typeface="Overpass"/>
                  <a:cs typeface="Overpass"/>
                  <a:sym typeface="Overpass"/>
                </a:rPr>
              </a:br>
              <a:r>
                <a:rPr b="1" lang="en" sz="700">
                  <a:solidFill>
                    <a:srgbClr val="C5000B"/>
                  </a:solidFill>
                  <a:latin typeface="Overpass"/>
                  <a:ea typeface="Overpass"/>
                  <a:cs typeface="Overpass"/>
                  <a:sym typeface="Overpass"/>
                </a:rPr>
                <a:t>TIER</a:t>
              </a:r>
              <a:endParaRPr b="1" sz="700">
                <a:solidFill>
                  <a:srgbClr val="C5000B"/>
                </a:solidFill>
                <a:latin typeface="Overpass"/>
                <a:ea typeface="Overpass"/>
                <a:cs typeface="Overpass"/>
                <a:sym typeface="Overpass"/>
              </a:endParaRPr>
            </a:p>
          </p:txBody>
        </p:sp>
        <p:cxnSp>
          <p:nvCxnSpPr>
            <p:cNvPr id="612" name="Google Shape;612;p75"/>
            <p:cNvCxnSpPr>
              <a:stCxn id="609" idx="2"/>
              <a:endCxn id="611" idx="0"/>
            </p:cNvCxnSpPr>
            <p:nvPr/>
          </p:nvCxnSpPr>
          <p:spPr>
            <a:xfrm flipH="1" rot="-5400000">
              <a:off x="7098928" y="1958677"/>
              <a:ext cx="418500" cy="1105200"/>
            </a:xfrm>
            <a:prstGeom prst="bentConnector3">
              <a:avLst>
                <a:gd fmla="val 45675" name="adj1"/>
              </a:avLst>
            </a:prstGeom>
            <a:noFill/>
            <a:ln cap="flat" cmpd="sng" w="9525">
              <a:solidFill>
                <a:schemeClr val="dk2"/>
              </a:solidFill>
              <a:prstDash val="solid"/>
              <a:round/>
              <a:headEnd len="med" w="med" type="none"/>
              <a:tailEnd len="med" w="med" type="triangle"/>
            </a:ln>
          </p:spPr>
        </p:cxnSp>
        <p:cxnSp>
          <p:nvCxnSpPr>
            <p:cNvPr id="613" name="Google Shape;613;p75"/>
            <p:cNvCxnSpPr>
              <a:stCxn id="609" idx="2"/>
              <a:endCxn id="610" idx="0"/>
            </p:cNvCxnSpPr>
            <p:nvPr/>
          </p:nvCxnSpPr>
          <p:spPr>
            <a:xfrm>
              <a:off x="6755578" y="2302027"/>
              <a:ext cx="0" cy="420300"/>
            </a:xfrm>
            <a:prstGeom prst="straightConnector1">
              <a:avLst/>
            </a:prstGeom>
            <a:noFill/>
            <a:ln cap="flat" cmpd="sng" w="9525">
              <a:solidFill>
                <a:schemeClr val="dk2"/>
              </a:solidFill>
              <a:prstDash val="solid"/>
              <a:round/>
              <a:headEnd len="med" w="med" type="none"/>
              <a:tailEnd len="med" w="med" type="triangle"/>
            </a:ln>
          </p:spPr>
        </p:cxnSp>
        <p:sp>
          <p:nvSpPr>
            <p:cNvPr id="614" name="Google Shape;614;p75"/>
            <p:cNvSpPr/>
            <p:nvPr/>
          </p:nvSpPr>
          <p:spPr>
            <a:xfrm>
              <a:off x="7540586" y="1685547"/>
              <a:ext cx="640200" cy="6081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WEB SERVICE</a:t>
              </a:r>
              <a:endParaRPr b="1" sz="700">
                <a:solidFill>
                  <a:srgbClr val="C5000B"/>
                </a:solidFill>
                <a:latin typeface="Overpass"/>
                <a:ea typeface="Overpass"/>
                <a:cs typeface="Overpass"/>
                <a:sym typeface="Overpass"/>
              </a:endParaRPr>
            </a:p>
          </p:txBody>
        </p:sp>
        <p:cxnSp>
          <p:nvCxnSpPr>
            <p:cNvPr id="615" name="Google Shape;615;p75"/>
            <p:cNvCxnSpPr>
              <a:endCxn id="614" idx="2"/>
            </p:cNvCxnSpPr>
            <p:nvPr/>
          </p:nvCxnSpPr>
          <p:spPr>
            <a:xfrm flipH="1" rot="10800000">
              <a:off x="7860386" y="2293647"/>
              <a:ext cx="300" cy="387600"/>
            </a:xfrm>
            <a:prstGeom prst="straightConnector1">
              <a:avLst/>
            </a:prstGeom>
            <a:noFill/>
            <a:ln cap="flat" cmpd="sng" w="9525">
              <a:solidFill>
                <a:schemeClr val="dk2"/>
              </a:solidFill>
              <a:prstDash val="solid"/>
              <a:round/>
              <a:headEnd len="med" w="med" type="none"/>
              <a:tailEnd len="med" w="med" type="triangle"/>
            </a:ln>
          </p:spPr>
        </p:cxnSp>
      </p:grpSp>
      <p:sp>
        <p:nvSpPr>
          <p:cNvPr id="616" name="Google Shape;616;p75"/>
          <p:cNvSpPr txBox="1"/>
          <p:nvPr/>
        </p:nvSpPr>
        <p:spPr>
          <a:xfrm>
            <a:off x="942975" y="3771900"/>
            <a:ext cx="16602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Traditional Applications</a:t>
            </a:r>
            <a:endParaRPr>
              <a:latin typeface="Overpass"/>
              <a:ea typeface="Overpass"/>
              <a:cs typeface="Overpass"/>
              <a:sym typeface="Overpass"/>
            </a:endParaRPr>
          </a:p>
        </p:txBody>
      </p:sp>
      <p:sp>
        <p:nvSpPr>
          <p:cNvPr id="617" name="Google Shape;617;p75"/>
          <p:cNvSpPr txBox="1"/>
          <p:nvPr/>
        </p:nvSpPr>
        <p:spPr>
          <a:xfrm>
            <a:off x="3689250" y="3771900"/>
            <a:ext cx="16602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Containerized Applications</a:t>
            </a:r>
            <a:endParaRPr>
              <a:latin typeface="Overpass"/>
              <a:ea typeface="Overpass"/>
              <a:cs typeface="Overpass"/>
              <a:sym typeface="Overpass"/>
            </a:endParaRPr>
          </a:p>
        </p:txBody>
      </p:sp>
      <p:sp>
        <p:nvSpPr>
          <p:cNvPr id="618" name="Google Shape;618;p75"/>
          <p:cNvSpPr txBox="1"/>
          <p:nvPr/>
        </p:nvSpPr>
        <p:spPr>
          <a:xfrm>
            <a:off x="6478025" y="3771900"/>
            <a:ext cx="16602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Cloud Native Applications</a:t>
            </a:r>
            <a:endParaRPr>
              <a:latin typeface="Overpass"/>
              <a:ea typeface="Overpass"/>
              <a:cs typeface="Overpass"/>
              <a:sym typeface="Overpass"/>
            </a:endParaRPr>
          </a:p>
        </p:txBody>
      </p:sp>
      <p:sp>
        <p:nvSpPr>
          <p:cNvPr id="619" name="Google Shape;619;p75"/>
          <p:cNvSpPr/>
          <p:nvPr/>
        </p:nvSpPr>
        <p:spPr>
          <a:xfrm>
            <a:off x="905326" y="1697289"/>
            <a:ext cx="1735500" cy="1635900"/>
          </a:xfrm>
          <a:prstGeom prst="rect">
            <a:avLst/>
          </a:prstGeom>
          <a:noFill/>
          <a:ln cap="flat" cmpd="sng" w="25400">
            <a:solidFill>
              <a:srgbClr val="999999"/>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1350">
                <a:solidFill>
                  <a:srgbClr val="C5000B"/>
                </a:solidFill>
                <a:latin typeface="Overpass"/>
                <a:ea typeface="Overpass"/>
                <a:cs typeface="Overpass"/>
                <a:sym typeface="Overpass"/>
              </a:rPr>
              <a:t>RHEL</a:t>
            </a:r>
            <a:endParaRPr>
              <a:latin typeface="Overpass"/>
              <a:ea typeface="Overpass"/>
              <a:cs typeface="Overpass"/>
              <a:sym typeface="Overpass"/>
            </a:endParaRPr>
          </a:p>
        </p:txBody>
      </p:sp>
      <p:sp>
        <p:nvSpPr>
          <p:cNvPr id="620" name="Google Shape;620;p75"/>
          <p:cNvSpPr/>
          <p:nvPr/>
        </p:nvSpPr>
        <p:spPr>
          <a:xfrm>
            <a:off x="1036472" y="2839807"/>
            <a:ext cx="1487400" cy="467400"/>
          </a:xfrm>
          <a:prstGeom prst="rect">
            <a:avLst/>
          </a:prstGeom>
          <a:solidFill>
            <a:srgbClr val="C5000B"/>
          </a:solidFill>
          <a:ln cap="flat" cmpd="sng" w="9525">
            <a:solidFill>
              <a:srgbClr val="FFFFFF">
                <a:alpha val="0"/>
              </a:srgbClr>
            </a:solidFill>
            <a:prstDash val="solid"/>
            <a:round/>
            <a:headEnd len="sm" w="sm" type="none"/>
            <a:tailEnd len="sm" w="sm" type="none"/>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KERNEL &amp; SYSTEM SOFTWARE</a:t>
            </a:r>
            <a:endParaRPr b="1" sz="1000">
              <a:latin typeface="Overpass"/>
              <a:ea typeface="Overpass"/>
              <a:cs typeface="Overpass"/>
              <a:sym typeface="Overpass"/>
            </a:endParaRPr>
          </a:p>
        </p:txBody>
      </p:sp>
      <p:sp>
        <p:nvSpPr>
          <p:cNvPr id="621" name="Google Shape;621;p75"/>
          <p:cNvSpPr/>
          <p:nvPr/>
        </p:nvSpPr>
        <p:spPr>
          <a:xfrm>
            <a:off x="1036472" y="2410583"/>
            <a:ext cx="1487400" cy="467400"/>
          </a:xfrm>
          <a:prstGeom prst="rect">
            <a:avLst/>
          </a:prstGeom>
          <a:solidFill>
            <a:srgbClr val="666666"/>
          </a:solidFill>
          <a:ln cap="flat" cmpd="sng" w="9525">
            <a:solidFill>
              <a:srgbClr val="FFFFFF">
                <a:alpha val="0"/>
              </a:srgbClr>
            </a:solidFill>
            <a:prstDash val="solid"/>
            <a:round/>
            <a:headEnd len="sm" w="sm" type="none"/>
            <a:tailEnd len="sm" w="sm" type="none"/>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622" name="Google Shape;622;p75"/>
          <p:cNvSpPr/>
          <p:nvPr/>
        </p:nvSpPr>
        <p:spPr>
          <a:xfrm>
            <a:off x="1036472" y="1981358"/>
            <a:ext cx="1487400" cy="467400"/>
          </a:xfrm>
          <a:prstGeom prst="rect">
            <a:avLst/>
          </a:prstGeom>
          <a:solidFill>
            <a:srgbClr val="999999"/>
          </a:solidFill>
          <a:ln cap="flat" cmpd="sng" w="9525">
            <a:solidFill>
              <a:srgbClr val="FFFFFF">
                <a:alpha val="0"/>
              </a:srgbClr>
            </a:solidFill>
            <a:prstDash val="solid"/>
            <a:round/>
            <a:headEnd len="sm" w="sm" type="none"/>
            <a:tailEnd len="sm" w="sm" type="none"/>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76"/>
          <p:cNvSpPr txBox="1"/>
          <p:nvPr>
            <p:ph type="title"/>
          </p:nvPr>
        </p:nvSpPr>
        <p:spPr>
          <a:xfrm>
            <a:off x="826650" y="0"/>
            <a:ext cx="81036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WHAT IS THE RED HAT UNIVERSAL BASE IMAGE?</a:t>
            </a:r>
            <a:endParaRPr>
              <a:latin typeface="Overpass"/>
              <a:ea typeface="Overpass"/>
              <a:cs typeface="Overpass"/>
              <a:sym typeface="Overpass"/>
            </a:endParaRPr>
          </a:p>
        </p:txBody>
      </p:sp>
      <p:sp>
        <p:nvSpPr>
          <p:cNvPr id="628" name="Google Shape;628;p76"/>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latin typeface="Overpass"/>
                <a:ea typeface="Overpass"/>
                <a:cs typeface="Overpass"/>
                <a:sym typeface="Overpass"/>
              </a:rPr>
              <a:t>Providing the right level of content for application stability via the RHEL API/ABI</a:t>
            </a:r>
            <a:endParaRPr>
              <a:latin typeface="Overpass"/>
              <a:ea typeface="Overpass"/>
              <a:cs typeface="Overpass"/>
              <a:sym typeface="Overpass"/>
            </a:endParaRPr>
          </a:p>
        </p:txBody>
      </p:sp>
      <p:sp>
        <p:nvSpPr>
          <p:cNvPr id="629" name="Google Shape;629;p76"/>
          <p:cNvSpPr txBox="1"/>
          <p:nvPr>
            <p:ph idx="1" type="body"/>
          </p:nvPr>
        </p:nvSpPr>
        <p:spPr>
          <a:xfrm>
            <a:off x="826650" y="3338831"/>
            <a:ext cx="2208600" cy="1217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900">
                <a:latin typeface="Overpass"/>
                <a:ea typeface="Overpass"/>
                <a:cs typeface="Overpass"/>
                <a:sym typeface="Overpass"/>
              </a:rPr>
              <a:t>Designed for applications that contain all dependencies (Golang, dotnet, etc)</a:t>
            </a:r>
            <a:endParaRPr sz="900">
              <a:latin typeface="Overpass"/>
              <a:ea typeface="Overpass"/>
              <a:cs typeface="Overpass"/>
              <a:sym typeface="Overpass"/>
            </a:endParaRPr>
          </a:p>
          <a:p>
            <a:pPr indent="-285750" lvl="0" marL="457200" rtl="0" algn="l">
              <a:spcBef>
                <a:spcPts val="600"/>
              </a:spcBef>
              <a:spcAft>
                <a:spcPts val="0"/>
              </a:spcAft>
              <a:buSzPts val="900"/>
              <a:buFont typeface="Overpass"/>
              <a:buChar char="●"/>
            </a:pPr>
            <a:r>
              <a:rPr lang="en" sz="900">
                <a:latin typeface="Overpass"/>
                <a:ea typeface="Overpass"/>
                <a:cs typeface="Overpass"/>
                <a:sym typeface="Overpass"/>
              </a:rPr>
              <a:t>Minimized content set</a:t>
            </a:r>
            <a:endParaRPr sz="900">
              <a:latin typeface="Overpass"/>
              <a:ea typeface="Overpass"/>
              <a:cs typeface="Overpass"/>
              <a:sym typeface="Overpass"/>
            </a:endParaRPr>
          </a:p>
          <a:p>
            <a:pPr indent="-285750" lvl="0" marL="457200" rtl="0" algn="l">
              <a:spcBef>
                <a:spcPts val="0"/>
              </a:spcBef>
              <a:spcAft>
                <a:spcPts val="0"/>
              </a:spcAft>
              <a:buSzPts val="900"/>
              <a:buFont typeface="Overpass"/>
              <a:buChar char="●"/>
            </a:pPr>
            <a:r>
              <a:rPr lang="en" sz="900">
                <a:latin typeface="Overpass"/>
                <a:ea typeface="Overpass"/>
                <a:cs typeface="Overpass"/>
                <a:sym typeface="Overpass"/>
              </a:rPr>
              <a:t>No suid binaries</a:t>
            </a:r>
            <a:endParaRPr sz="900">
              <a:latin typeface="Overpass"/>
              <a:ea typeface="Overpass"/>
              <a:cs typeface="Overpass"/>
              <a:sym typeface="Overpass"/>
            </a:endParaRPr>
          </a:p>
          <a:p>
            <a:pPr indent="-285750" lvl="0" marL="457200" rtl="0" algn="l">
              <a:spcBef>
                <a:spcPts val="0"/>
              </a:spcBef>
              <a:spcAft>
                <a:spcPts val="0"/>
              </a:spcAft>
              <a:buSzPts val="900"/>
              <a:buFont typeface="Overpass"/>
              <a:buChar char="●"/>
            </a:pPr>
            <a:r>
              <a:rPr lang="en" sz="900">
                <a:latin typeface="Overpass"/>
                <a:ea typeface="Overpass"/>
                <a:cs typeface="Overpass"/>
                <a:sym typeface="Overpass"/>
              </a:rPr>
              <a:t>Minimal package manager (install, update, remove)</a:t>
            </a:r>
            <a:endParaRPr sz="900">
              <a:latin typeface="Overpass"/>
              <a:ea typeface="Overpass"/>
              <a:cs typeface="Overpass"/>
              <a:sym typeface="Overpass"/>
            </a:endParaRPr>
          </a:p>
          <a:p>
            <a:pPr indent="0" lvl="0" marL="0" rtl="0" algn="l">
              <a:spcBef>
                <a:spcPts val="600"/>
              </a:spcBef>
              <a:spcAft>
                <a:spcPts val="0"/>
              </a:spcAft>
              <a:buNone/>
            </a:pPr>
            <a:r>
              <a:t/>
            </a:r>
            <a:endParaRPr b="1" sz="900">
              <a:solidFill>
                <a:srgbClr val="000000"/>
              </a:solidFill>
              <a:latin typeface="Overpass"/>
              <a:ea typeface="Overpass"/>
              <a:cs typeface="Overpass"/>
              <a:sym typeface="Overpass"/>
            </a:endParaRPr>
          </a:p>
        </p:txBody>
      </p:sp>
      <p:sp>
        <p:nvSpPr>
          <p:cNvPr id="630" name="Google Shape;630;p76"/>
          <p:cNvSpPr/>
          <p:nvPr/>
        </p:nvSpPr>
        <p:spPr>
          <a:xfrm>
            <a:off x="3691399" y="1404956"/>
            <a:ext cx="1836000" cy="16470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1350">
                <a:solidFill>
                  <a:srgbClr val="C5000B"/>
                </a:solidFill>
                <a:latin typeface="Overpass"/>
                <a:ea typeface="Overpass"/>
                <a:cs typeface="Overpass"/>
                <a:sym typeface="Overpass"/>
              </a:rPr>
              <a:t>PLATFORM</a:t>
            </a:r>
            <a:endParaRPr>
              <a:latin typeface="Overpass"/>
              <a:ea typeface="Overpass"/>
              <a:cs typeface="Overpass"/>
              <a:sym typeface="Overpass"/>
            </a:endParaRPr>
          </a:p>
        </p:txBody>
      </p:sp>
      <p:sp>
        <p:nvSpPr>
          <p:cNvPr id="631" name="Google Shape;631;p76"/>
          <p:cNvSpPr/>
          <p:nvPr/>
        </p:nvSpPr>
        <p:spPr>
          <a:xfrm>
            <a:off x="3822500" y="2668675"/>
            <a:ext cx="1573800" cy="2523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100">
                <a:solidFill>
                  <a:srgbClr val="FFFFFF"/>
                </a:solidFill>
                <a:latin typeface="Overpass"/>
                <a:ea typeface="Overpass"/>
                <a:cs typeface="Overpass"/>
                <a:sym typeface="Overpass"/>
              </a:rPr>
              <a:t>glibc (full locales)</a:t>
            </a:r>
            <a:endParaRPr sz="1100">
              <a:latin typeface="Overpass"/>
              <a:ea typeface="Overpass"/>
              <a:cs typeface="Overpass"/>
              <a:sym typeface="Overpass"/>
            </a:endParaRPr>
          </a:p>
        </p:txBody>
      </p:sp>
      <p:sp>
        <p:nvSpPr>
          <p:cNvPr id="632" name="Google Shape;632;p76"/>
          <p:cNvSpPr/>
          <p:nvPr/>
        </p:nvSpPr>
        <p:spPr>
          <a:xfrm>
            <a:off x="3822500" y="2285625"/>
            <a:ext cx="1573800" cy="4320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100">
                <a:solidFill>
                  <a:srgbClr val="FFFFFF"/>
                </a:solidFill>
                <a:latin typeface="Overpass"/>
                <a:ea typeface="Overpass"/>
                <a:cs typeface="Overpass"/>
                <a:sym typeface="Overpass"/>
              </a:rPr>
              <a:t>YUM + @base</a:t>
            </a:r>
            <a:endParaRPr sz="1100">
              <a:latin typeface="Overpass"/>
              <a:ea typeface="Overpass"/>
              <a:cs typeface="Overpass"/>
              <a:sym typeface="Overpass"/>
            </a:endParaRPr>
          </a:p>
        </p:txBody>
      </p:sp>
      <p:sp>
        <p:nvSpPr>
          <p:cNvPr id="633" name="Google Shape;633;p76"/>
          <p:cNvSpPr/>
          <p:nvPr/>
        </p:nvSpPr>
        <p:spPr>
          <a:xfrm>
            <a:off x="3822491" y="1814842"/>
            <a:ext cx="1573800" cy="4707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350" u="none" cap="none" strike="noStrike">
                <a:solidFill>
                  <a:srgbClr val="FFFFFF"/>
                </a:solidFill>
                <a:latin typeface="Overpass"/>
                <a:ea typeface="Overpass"/>
                <a:cs typeface="Overpass"/>
                <a:sym typeface="Overpass"/>
              </a:rPr>
              <a:t>APP</a:t>
            </a:r>
            <a:endParaRPr>
              <a:latin typeface="Overpass"/>
              <a:ea typeface="Overpass"/>
              <a:cs typeface="Overpass"/>
              <a:sym typeface="Overpass"/>
            </a:endParaRPr>
          </a:p>
        </p:txBody>
      </p:sp>
      <p:sp>
        <p:nvSpPr>
          <p:cNvPr id="634" name="Google Shape;634;p76"/>
          <p:cNvSpPr/>
          <p:nvPr/>
        </p:nvSpPr>
        <p:spPr>
          <a:xfrm>
            <a:off x="6282199" y="1404956"/>
            <a:ext cx="1836000" cy="16470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1350">
                <a:solidFill>
                  <a:srgbClr val="C5000B"/>
                </a:solidFill>
                <a:latin typeface="Overpass"/>
                <a:ea typeface="Overpass"/>
                <a:cs typeface="Overpass"/>
                <a:sym typeface="Overpass"/>
              </a:rPr>
              <a:t>MULTI-SERVICE</a:t>
            </a:r>
            <a:endParaRPr>
              <a:latin typeface="Overpass"/>
              <a:ea typeface="Overpass"/>
              <a:cs typeface="Overpass"/>
              <a:sym typeface="Overpass"/>
            </a:endParaRPr>
          </a:p>
        </p:txBody>
      </p:sp>
      <p:sp>
        <p:nvSpPr>
          <p:cNvPr id="635" name="Google Shape;635;p76"/>
          <p:cNvSpPr/>
          <p:nvPr/>
        </p:nvSpPr>
        <p:spPr>
          <a:xfrm>
            <a:off x="6413300" y="2668675"/>
            <a:ext cx="1573800" cy="252300"/>
          </a:xfrm>
          <a:prstGeom prst="rect">
            <a:avLst/>
          </a:prstGeom>
          <a:solidFill>
            <a:srgbClr val="C5000B"/>
          </a:solidFill>
          <a:ln>
            <a:noFill/>
          </a:ln>
        </p:spPr>
        <p:txBody>
          <a:bodyPr anchorCtr="0" anchor="ctr" bIns="20225" lIns="37100" spcFirstLastPara="1" rIns="37100" wrap="square" tIns="32150">
            <a:noAutofit/>
          </a:bodyPr>
          <a:lstStyle/>
          <a:p>
            <a:pPr indent="0" lvl="0" marL="0" rtl="0" algn="ctr">
              <a:spcBef>
                <a:spcPts val="0"/>
              </a:spcBef>
              <a:spcAft>
                <a:spcPts val="0"/>
              </a:spcAft>
              <a:buClr>
                <a:schemeClr val="lt1"/>
              </a:buClr>
              <a:buFont typeface="Arial"/>
              <a:buNone/>
            </a:pPr>
            <a:r>
              <a:rPr lang="en" sz="1100">
                <a:solidFill>
                  <a:schemeClr val="lt1"/>
                </a:solidFill>
                <a:latin typeface="Overpass"/>
                <a:ea typeface="Overpass"/>
                <a:cs typeface="Overpass"/>
                <a:sym typeface="Overpass"/>
              </a:rPr>
              <a:t>glibc (full locales)</a:t>
            </a:r>
            <a:endParaRPr sz="900">
              <a:latin typeface="Overpass"/>
              <a:ea typeface="Overpass"/>
              <a:cs typeface="Overpass"/>
              <a:sym typeface="Overpass"/>
            </a:endParaRPr>
          </a:p>
        </p:txBody>
      </p:sp>
      <p:sp>
        <p:nvSpPr>
          <p:cNvPr id="636" name="Google Shape;636;p76"/>
          <p:cNvSpPr/>
          <p:nvPr/>
        </p:nvSpPr>
        <p:spPr>
          <a:xfrm>
            <a:off x="6413291" y="2246981"/>
            <a:ext cx="1573800" cy="4707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100">
                <a:solidFill>
                  <a:srgbClr val="FFFFFF"/>
                </a:solidFill>
                <a:latin typeface="Overpass"/>
                <a:ea typeface="Overpass"/>
                <a:cs typeface="Overpass"/>
                <a:sym typeface="Overpass"/>
              </a:rPr>
              <a:t>/usr/sbin/init</a:t>
            </a:r>
            <a:endParaRPr sz="1100">
              <a:latin typeface="Overpass"/>
              <a:ea typeface="Overpass"/>
              <a:cs typeface="Overpass"/>
              <a:sym typeface="Overpass"/>
            </a:endParaRPr>
          </a:p>
        </p:txBody>
      </p:sp>
      <p:sp>
        <p:nvSpPr>
          <p:cNvPr id="637" name="Google Shape;637;p76"/>
          <p:cNvSpPr/>
          <p:nvPr/>
        </p:nvSpPr>
        <p:spPr>
          <a:xfrm>
            <a:off x="6413300" y="1814850"/>
            <a:ext cx="793200" cy="4320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350" u="none" cap="none" strike="noStrike">
                <a:solidFill>
                  <a:srgbClr val="FFFFFF"/>
                </a:solidFill>
                <a:latin typeface="Overpass"/>
                <a:ea typeface="Overpass"/>
                <a:cs typeface="Overpass"/>
                <a:sym typeface="Overpass"/>
              </a:rPr>
              <a:t>APP0</a:t>
            </a:r>
            <a:endParaRPr>
              <a:latin typeface="Overpass"/>
              <a:ea typeface="Overpass"/>
              <a:cs typeface="Overpass"/>
              <a:sym typeface="Overpass"/>
            </a:endParaRPr>
          </a:p>
        </p:txBody>
      </p:sp>
      <p:sp>
        <p:nvSpPr>
          <p:cNvPr id="638" name="Google Shape;638;p76"/>
          <p:cNvSpPr/>
          <p:nvPr/>
        </p:nvSpPr>
        <p:spPr>
          <a:xfrm>
            <a:off x="7246000" y="1814850"/>
            <a:ext cx="741300" cy="4320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350" u="none" cap="none" strike="noStrike">
                <a:solidFill>
                  <a:srgbClr val="FFFFFF"/>
                </a:solidFill>
                <a:latin typeface="Overpass"/>
                <a:ea typeface="Overpass"/>
                <a:cs typeface="Overpass"/>
                <a:sym typeface="Overpass"/>
              </a:rPr>
              <a:t>APP</a:t>
            </a:r>
            <a:r>
              <a:rPr lang="en" sz="1350">
                <a:solidFill>
                  <a:srgbClr val="FFFFFF"/>
                </a:solidFill>
                <a:latin typeface="Overpass"/>
                <a:ea typeface="Overpass"/>
                <a:cs typeface="Overpass"/>
                <a:sym typeface="Overpass"/>
              </a:rPr>
              <a:t>1</a:t>
            </a:r>
            <a:endParaRPr>
              <a:latin typeface="Overpass"/>
              <a:ea typeface="Overpass"/>
              <a:cs typeface="Overpass"/>
              <a:sym typeface="Overpass"/>
            </a:endParaRPr>
          </a:p>
        </p:txBody>
      </p:sp>
      <p:sp>
        <p:nvSpPr>
          <p:cNvPr id="639" name="Google Shape;639;p76"/>
          <p:cNvSpPr/>
          <p:nvPr/>
        </p:nvSpPr>
        <p:spPr>
          <a:xfrm>
            <a:off x="1024399" y="1404956"/>
            <a:ext cx="1836000" cy="16470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1350">
                <a:solidFill>
                  <a:srgbClr val="C5000B"/>
                </a:solidFill>
                <a:latin typeface="Overpass"/>
                <a:ea typeface="Overpass"/>
                <a:cs typeface="Overpass"/>
                <a:sym typeface="Overpass"/>
              </a:rPr>
              <a:t>MINIMAL</a:t>
            </a:r>
            <a:endParaRPr>
              <a:latin typeface="Overpass"/>
              <a:ea typeface="Overpass"/>
              <a:cs typeface="Overpass"/>
              <a:sym typeface="Overpass"/>
            </a:endParaRPr>
          </a:p>
        </p:txBody>
      </p:sp>
      <p:sp>
        <p:nvSpPr>
          <p:cNvPr id="640" name="Google Shape;640;p76"/>
          <p:cNvSpPr/>
          <p:nvPr/>
        </p:nvSpPr>
        <p:spPr>
          <a:xfrm>
            <a:off x="1155500" y="2668675"/>
            <a:ext cx="1573800" cy="2523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100">
                <a:solidFill>
                  <a:srgbClr val="FFFFFF"/>
                </a:solidFill>
                <a:latin typeface="Overpass"/>
                <a:ea typeface="Overpass"/>
                <a:cs typeface="Overpass"/>
                <a:sym typeface="Overpass"/>
              </a:rPr>
              <a:t>glibc (En locale)</a:t>
            </a:r>
            <a:endParaRPr sz="1100">
              <a:latin typeface="Overpass"/>
              <a:ea typeface="Overpass"/>
              <a:cs typeface="Overpass"/>
              <a:sym typeface="Overpass"/>
            </a:endParaRPr>
          </a:p>
        </p:txBody>
      </p:sp>
      <p:sp>
        <p:nvSpPr>
          <p:cNvPr id="641" name="Google Shape;641;p76"/>
          <p:cNvSpPr/>
          <p:nvPr/>
        </p:nvSpPr>
        <p:spPr>
          <a:xfrm>
            <a:off x="1155500" y="2285550"/>
            <a:ext cx="1573800" cy="4320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100">
                <a:solidFill>
                  <a:srgbClr val="FFFFFF"/>
                </a:solidFill>
                <a:latin typeface="Overpass"/>
                <a:ea typeface="Overpass"/>
                <a:cs typeface="Overpass"/>
                <a:sym typeface="Overpass"/>
              </a:rPr>
              <a:t>microdnf + coreutils</a:t>
            </a:r>
            <a:endParaRPr sz="1100">
              <a:latin typeface="Overpass"/>
              <a:ea typeface="Overpass"/>
              <a:cs typeface="Overpass"/>
              <a:sym typeface="Overpass"/>
            </a:endParaRPr>
          </a:p>
        </p:txBody>
      </p:sp>
      <p:sp>
        <p:nvSpPr>
          <p:cNvPr id="642" name="Google Shape;642;p76"/>
          <p:cNvSpPr/>
          <p:nvPr/>
        </p:nvSpPr>
        <p:spPr>
          <a:xfrm>
            <a:off x="1155491" y="1814842"/>
            <a:ext cx="1573800" cy="4707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350" u="none" cap="none" strike="noStrike">
                <a:solidFill>
                  <a:srgbClr val="FFFFFF"/>
                </a:solidFill>
                <a:latin typeface="Overpass"/>
                <a:ea typeface="Overpass"/>
                <a:cs typeface="Overpass"/>
                <a:sym typeface="Overpass"/>
              </a:rPr>
              <a:t>APP</a:t>
            </a:r>
            <a:endParaRPr>
              <a:latin typeface="Overpass"/>
              <a:ea typeface="Overpass"/>
              <a:cs typeface="Overpass"/>
              <a:sym typeface="Overpass"/>
            </a:endParaRPr>
          </a:p>
        </p:txBody>
      </p:sp>
      <p:sp>
        <p:nvSpPr>
          <p:cNvPr id="643" name="Google Shape;643;p76"/>
          <p:cNvSpPr txBox="1"/>
          <p:nvPr>
            <p:ph idx="2" type="subTitle"/>
          </p:nvPr>
        </p:nvSpPr>
        <p:spPr>
          <a:xfrm>
            <a:off x="826650" y="3025931"/>
            <a:ext cx="2208600" cy="57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ubi</a:t>
            </a:r>
            <a:r>
              <a:rPr b="1" lang="en">
                <a:latin typeface="Overpass"/>
                <a:ea typeface="Overpass"/>
                <a:cs typeface="Overpass"/>
                <a:sym typeface="Overpass"/>
              </a:rPr>
              <a:t>8/ubi-minimal</a:t>
            </a:r>
            <a:endParaRPr b="1">
              <a:latin typeface="Overpass"/>
              <a:ea typeface="Overpass"/>
              <a:cs typeface="Overpass"/>
              <a:sym typeface="Overpass"/>
            </a:endParaRPr>
          </a:p>
        </p:txBody>
      </p:sp>
      <p:sp>
        <p:nvSpPr>
          <p:cNvPr id="644" name="Google Shape;644;p76"/>
          <p:cNvSpPr txBox="1"/>
          <p:nvPr>
            <p:ph idx="4294967295" type="subTitle"/>
          </p:nvPr>
        </p:nvSpPr>
        <p:spPr>
          <a:xfrm>
            <a:off x="3467637" y="3025931"/>
            <a:ext cx="2208600" cy="5796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a:t>ubi</a:t>
            </a:r>
            <a:r>
              <a:rPr b="1" lang="en"/>
              <a:t>8/ubi</a:t>
            </a:r>
            <a:endParaRPr b="1"/>
          </a:p>
        </p:txBody>
      </p:sp>
      <p:sp>
        <p:nvSpPr>
          <p:cNvPr id="645" name="Google Shape;645;p76"/>
          <p:cNvSpPr txBox="1"/>
          <p:nvPr>
            <p:ph idx="4294967295" type="body"/>
          </p:nvPr>
        </p:nvSpPr>
        <p:spPr>
          <a:xfrm>
            <a:off x="3467637" y="3338831"/>
            <a:ext cx="2208600" cy="1217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900">
                <a:latin typeface="Overpass"/>
                <a:ea typeface="Overpass"/>
                <a:cs typeface="Overpass"/>
                <a:sym typeface="Overpass"/>
              </a:rPr>
              <a:t>For any application that runs on RHEL</a:t>
            </a:r>
            <a:endParaRPr sz="900">
              <a:latin typeface="Overpass"/>
              <a:ea typeface="Overpass"/>
              <a:cs typeface="Overpass"/>
              <a:sym typeface="Overpass"/>
            </a:endParaRPr>
          </a:p>
          <a:p>
            <a:pPr indent="-285750" lvl="0" marL="457200" rtl="0" algn="l">
              <a:spcBef>
                <a:spcPts val="600"/>
              </a:spcBef>
              <a:spcAft>
                <a:spcPts val="0"/>
              </a:spcAft>
              <a:buSzPts val="900"/>
              <a:buFont typeface="Overpass"/>
              <a:buChar char="●"/>
            </a:pPr>
            <a:r>
              <a:rPr lang="en" sz="900">
                <a:latin typeface="Overpass"/>
                <a:ea typeface="Overpass"/>
                <a:cs typeface="Overpass"/>
                <a:sym typeface="Overpass"/>
              </a:rPr>
              <a:t>Unified, openssl crypto stack</a:t>
            </a:r>
            <a:endParaRPr sz="900">
              <a:latin typeface="Overpass"/>
              <a:ea typeface="Overpass"/>
              <a:cs typeface="Overpass"/>
              <a:sym typeface="Overpass"/>
            </a:endParaRPr>
          </a:p>
          <a:p>
            <a:pPr indent="-285750" lvl="0" marL="457200" rtl="0" algn="l">
              <a:spcBef>
                <a:spcPts val="0"/>
              </a:spcBef>
              <a:spcAft>
                <a:spcPts val="0"/>
              </a:spcAft>
              <a:buSzPts val="900"/>
              <a:buFont typeface="Overpass"/>
              <a:buChar char="●"/>
            </a:pPr>
            <a:r>
              <a:rPr lang="en" sz="900">
                <a:latin typeface="Overpass"/>
                <a:ea typeface="Overpass"/>
                <a:cs typeface="Overpass"/>
                <a:sym typeface="Overpass"/>
              </a:rPr>
              <a:t>Full YUM stack</a:t>
            </a:r>
            <a:endParaRPr sz="900">
              <a:latin typeface="Overpass"/>
              <a:ea typeface="Overpass"/>
              <a:cs typeface="Overpass"/>
              <a:sym typeface="Overpass"/>
            </a:endParaRPr>
          </a:p>
          <a:p>
            <a:pPr indent="-285750" lvl="0" marL="457200" rtl="0" algn="l">
              <a:spcBef>
                <a:spcPts val="0"/>
              </a:spcBef>
              <a:spcAft>
                <a:spcPts val="0"/>
              </a:spcAft>
              <a:buSzPts val="900"/>
              <a:buFont typeface="Overpass"/>
              <a:buChar char="●"/>
            </a:pPr>
            <a:r>
              <a:rPr lang="en" sz="900">
                <a:latin typeface="Overpass"/>
                <a:ea typeface="Overpass"/>
                <a:cs typeface="Overpass"/>
                <a:sym typeface="Overpass"/>
              </a:rPr>
              <a:t>Includes useful basic OS tools (tar, gzip, vi, etc)</a:t>
            </a:r>
            <a:endParaRPr sz="900">
              <a:latin typeface="Overpass"/>
              <a:ea typeface="Overpass"/>
              <a:cs typeface="Overpass"/>
              <a:sym typeface="Overpass"/>
            </a:endParaRPr>
          </a:p>
        </p:txBody>
      </p:sp>
      <p:sp>
        <p:nvSpPr>
          <p:cNvPr id="646" name="Google Shape;646;p76"/>
          <p:cNvSpPr txBox="1"/>
          <p:nvPr>
            <p:ph idx="4294967295" type="subTitle"/>
          </p:nvPr>
        </p:nvSpPr>
        <p:spPr>
          <a:xfrm>
            <a:off x="6108737" y="3025931"/>
            <a:ext cx="2208600" cy="5796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a:t>ubi8/ubi-init</a:t>
            </a:r>
            <a:endParaRPr b="1"/>
          </a:p>
        </p:txBody>
      </p:sp>
      <p:sp>
        <p:nvSpPr>
          <p:cNvPr id="647" name="Google Shape;647;p76"/>
          <p:cNvSpPr txBox="1"/>
          <p:nvPr>
            <p:ph idx="4294967295" type="body"/>
          </p:nvPr>
        </p:nvSpPr>
        <p:spPr>
          <a:xfrm>
            <a:off x="6108737" y="3338831"/>
            <a:ext cx="2208600" cy="1217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900">
                <a:latin typeface="Overpass"/>
                <a:ea typeface="Overpass"/>
                <a:cs typeface="Overpass"/>
                <a:sym typeface="Overpass"/>
              </a:rPr>
              <a:t>Eases running multiple services in a single container</a:t>
            </a:r>
            <a:endParaRPr sz="900">
              <a:latin typeface="Overpass"/>
              <a:ea typeface="Overpass"/>
              <a:cs typeface="Overpass"/>
              <a:sym typeface="Overpass"/>
            </a:endParaRPr>
          </a:p>
          <a:p>
            <a:pPr indent="-285750" lvl="0" marL="457200" rtl="0" algn="l">
              <a:spcBef>
                <a:spcPts val="600"/>
              </a:spcBef>
              <a:spcAft>
                <a:spcPts val="0"/>
              </a:spcAft>
              <a:buSzPts val="900"/>
              <a:buFont typeface="Overpass"/>
              <a:buChar char="●"/>
            </a:pPr>
            <a:r>
              <a:rPr lang="en" sz="900">
                <a:latin typeface="Overpass"/>
                <a:ea typeface="Overpass"/>
                <a:cs typeface="Overpass"/>
                <a:sym typeface="Overpass"/>
              </a:rPr>
              <a:t>Configured to run systemd on start</a:t>
            </a:r>
            <a:endParaRPr sz="900">
              <a:latin typeface="Overpass"/>
              <a:ea typeface="Overpass"/>
              <a:cs typeface="Overpass"/>
              <a:sym typeface="Overpass"/>
            </a:endParaRPr>
          </a:p>
          <a:p>
            <a:pPr indent="-285750" lvl="0" marL="457200" rtl="0" algn="l">
              <a:spcBef>
                <a:spcPts val="0"/>
              </a:spcBef>
              <a:spcAft>
                <a:spcPts val="0"/>
              </a:spcAft>
              <a:buSzPts val="900"/>
              <a:buFont typeface="Overpass"/>
              <a:buChar char="●"/>
            </a:pPr>
            <a:r>
              <a:rPr lang="en" sz="900">
                <a:latin typeface="Overpass"/>
                <a:ea typeface="Overpass"/>
                <a:cs typeface="Overpass"/>
                <a:sym typeface="Overpass"/>
              </a:rPr>
              <a:t>Simply enable the services at build time</a:t>
            </a:r>
            <a:endParaRPr sz="900">
              <a:latin typeface="Overpass"/>
              <a:ea typeface="Overpass"/>
              <a:cs typeface="Overpass"/>
              <a:sym typeface="Overpas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51" name="Shape 651"/>
        <p:cNvGrpSpPr/>
        <p:nvPr/>
      </p:nvGrpSpPr>
      <p:grpSpPr>
        <a:xfrm>
          <a:off x="0" y="0"/>
          <a:ext cx="0" cy="0"/>
          <a:chOff x="0" y="0"/>
          <a:chExt cx="0" cy="0"/>
        </a:xfrm>
      </p:grpSpPr>
      <p:sp>
        <p:nvSpPr>
          <p:cNvPr id="652" name="Google Shape;652;p7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3" name="Google Shape;653;p7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CAN BE BUILT &amp; </a:t>
            </a:r>
            <a:r>
              <a:rPr lang="en">
                <a:latin typeface="Overpass"/>
                <a:ea typeface="Overpass"/>
                <a:cs typeface="Overpass"/>
                <a:sym typeface="Overpass"/>
              </a:rPr>
              <a:t>DEPLOYED</a:t>
            </a:r>
            <a:r>
              <a:rPr lang="en">
                <a:latin typeface="Overpass"/>
                <a:ea typeface="Overpass"/>
                <a:cs typeface="Overpass"/>
                <a:sym typeface="Overpass"/>
              </a:rPr>
              <a:t> ANYWHERE</a:t>
            </a:r>
            <a:endParaRPr>
              <a:latin typeface="Overpass"/>
              <a:ea typeface="Overpass"/>
              <a:cs typeface="Overpass"/>
              <a:sym typeface="Overpass"/>
            </a:endParaRPr>
          </a:p>
        </p:txBody>
      </p:sp>
      <p:sp>
        <p:nvSpPr>
          <p:cNvPr id="654" name="Google Shape;654;p77"/>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On OpenShift and RHEL, or any container platform of your choice</a:t>
            </a:r>
            <a:endParaRPr>
              <a:latin typeface="Overpass"/>
              <a:ea typeface="Overpass"/>
              <a:cs typeface="Overpass"/>
              <a:sym typeface="Overpass"/>
            </a:endParaRPr>
          </a:p>
        </p:txBody>
      </p:sp>
      <p:grpSp>
        <p:nvGrpSpPr>
          <p:cNvPr id="655" name="Google Shape;655;p77"/>
          <p:cNvGrpSpPr/>
          <p:nvPr/>
        </p:nvGrpSpPr>
        <p:grpSpPr>
          <a:xfrm>
            <a:off x="1083478" y="1728602"/>
            <a:ext cx="1735500" cy="1635900"/>
            <a:chOff x="931078" y="1347602"/>
            <a:chExt cx="1735500" cy="1635900"/>
          </a:xfrm>
        </p:grpSpPr>
        <p:sp>
          <p:nvSpPr>
            <p:cNvPr id="656" name="Google Shape;656;p77"/>
            <p:cNvSpPr/>
            <p:nvPr/>
          </p:nvSpPr>
          <p:spPr>
            <a:xfrm>
              <a:off x="931078" y="1347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657" name="Google Shape;657;p77"/>
            <p:cNvSpPr/>
            <p:nvPr/>
          </p:nvSpPr>
          <p:spPr>
            <a:xfrm>
              <a:off x="1062224" y="2490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658" name="Google Shape;658;p77"/>
            <p:cNvSpPr/>
            <p:nvPr/>
          </p:nvSpPr>
          <p:spPr>
            <a:xfrm>
              <a:off x="1062224" y="2060895"/>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659" name="Google Shape;659;p77"/>
            <p:cNvSpPr/>
            <p:nvPr/>
          </p:nvSpPr>
          <p:spPr>
            <a:xfrm>
              <a:off x="1062224" y="1631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grpSp>
        <p:nvGrpSpPr>
          <p:cNvPr id="660" name="Google Shape;660;p77"/>
          <p:cNvGrpSpPr/>
          <p:nvPr/>
        </p:nvGrpSpPr>
        <p:grpSpPr>
          <a:xfrm>
            <a:off x="1056643" y="1701758"/>
            <a:ext cx="2479200" cy="2337000"/>
            <a:chOff x="230404" y="1094074"/>
            <a:chExt cx="2479200" cy="2337000"/>
          </a:xfrm>
        </p:grpSpPr>
        <p:sp>
          <p:nvSpPr>
            <p:cNvPr id="661" name="Google Shape;661;p77"/>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662" name="Google Shape;662;p77"/>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RED HAT PLATFORM</a:t>
              </a:r>
              <a:endParaRPr>
                <a:latin typeface="Overpass"/>
                <a:ea typeface="Overpass"/>
                <a:cs typeface="Overpass"/>
                <a:sym typeface="Overpass"/>
              </a:endParaRPr>
            </a:p>
          </p:txBody>
        </p:sp>
      </p:grpSp>
      <p:grpSp>
        <p:nvGrpSpPr>
          <p:cNvPr id="663" name="Google Shape;663;p77"/>
          <p:cNvGrpSpPr/>
          <p:nvPr/>
        </p:nvGrpSpPr>
        <p:grpSpPr>
          <a:xfrm>
            <a:off x="5225453" y="1728602"/>
            <a:ext cx="1735500" cy="1635900"/>
            <a:chOff x="931078" y="1347602"/>
            <a:chExt cx="1735500" cy="1635900"/>
          </a:xfrm>
        </p:grpSpPr>
        <p:sp>
          <p:nvSpPr>
            <p:cNvPr id="664" name="Google Shape;664;p77"/>
            <p:cNvSpPr/>
            <p:nvPr/>
          </p:nvSpPr>
          <p:spPr>
            <a:xfrm>
              <a:off x="931078" y="1347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665" name="Google Shape;665;p77"/>
            <p:cNvSpPr/>
            <p:nvPr/>
          </p:nvSpPr>
          <p:spPr>
            <a:xfrm>
              <a:off x="1062224" y="2490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666" name="Google Shape;666;p77"/>
            <p:cNvSpPr/>
            <p:nvPr/>
          </p:nvSpPr>
          <p:spPr>
            <a:xfrm>
              <a:off x="1062224" y="2060895"/>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667" name="Google Shape;667;p77"/>
            <p:cNvSpPr/>
            <p:nvPr/>
          </p:nvSpPr>
          <p:spPr>
            <a:xfrm>
              <a:off x="1062224" y="1631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grpSp>
        <p:nvGrpSpPr>
          <p:cNvPr id="668" name="Google Shape;668;p77"/>
          <p:cNvGrpSpPr/>
          <p:nvPr/>
        </p:nvGrpSpPr>
        <p:grpSpPr>
          <a:xfrm>
            <a:off x="5198618" y="1701758"/>
            <a:ext cx="2479207" cy="2337000"/>
            <a:chOff x="230404" y="1094074"/>
            <a:chExt cx="2479207" cy="2337000"/>
          </a:xfrm>
        </p:grpSpPr>
        <p:sp>
          <p:nvSpPr>
            <p:cNvPr id="669" name="Google Shape;669;p77"/>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670" name="Google Shape;670;p77"/>
            <p:cNvSpPr txBox="1"/>
            <p:nvPr/>
          </p:nvSpPr>
          <p:spPr>
            <a:xfrm>
              <a:off x="230411" y="2923440"/>
              <a:ext cx="24792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ANY CONTAINER PLATFORM</a:t>
              </a:r>
              <a:endParaRPr>
                <a:latin typeface="Overpass"/>
                <a:ea typeface="Overpass"/>
                <a:cs typeface="Overpass"/>
                <a:sym typeface="Overpass"/>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7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6" name="Google Shape;676;p7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CAN BE BUILT &amp; </a:t>
            </a:r>
            <a:r>
              <a:rPr lang="en">
                <a:latin typeface="Overpass"/>
                <a:ea typeface="Overpass"/>
                <a:cs typeface="Overpass"/>
                <a:sym typeface="Overpass"/>
              </a:rPr>
              <a:t>DEPLOYED</a:t>
            </a:r>
            <a:r>
              <a:rPr lang="en">
                <a:latin typeface="Overpass"/>
                <a:ea typeface="Overpass"/>
                <a:cs typeface="Overpass"/>
                <a:sym typeface="Overpass"/>
              </a:rPr>
              <a:t> ANYWHERE</a:t>
            </a:r>
            <a:endParaRPr>
              <a:latin typeface="Overpass"/>
              <a:ea typeface="Overpass"/>
              <a:cs typeface="Overpass"/>
              <a:sym typeface="Overpass"/>
            </a:endParaRPr>
          </a:p>
        </p:txBody>
      </p:sp>
      <p:sp>
        <p:nvSpPr>
          <p:cNvPr id="677" name="Google Shape;677;p78"/>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Building on UBI is the first step</a:t>
            </a:r>
            <a:endParaRPr>
              <a:latin typeface="Overpass"/>
              <a:ea typeface="Overpass"/>
              <a:cs typeface="Overpass"/>
              <a:sym typeface="Overpass"/>
            </a:endParaRPr>
          </a:p>
        </p:txBody>
      </p:sp>
      <p:grpSp>
        <p:nvGrpSpPr>
          <p:cNvPr id="678" name="Google Shape;678;p78"/>
          <p:cNvGrpSpPr/>
          <p:nvPr/>
        </p:nvGrpSpPr>
        <p:grpSpPr>
          <a:xfrm>
            <a:off x="3369478" y="1728602"/>
            <a:ext cx="1735500" cy="1635900"/>
            <a:chOff x="931078" y="1347602"/>
            <a:chExt cx="1735500" cy="1635900"/>
          </a:xfrm>
        </p:grpSpPr>
        <p:sp>
          <p:nvSpPr>
            <p:cNvPr id="679" name="Google Shape;679;p78"/>
            <p:cNvSpPr/>
            <p:nvPr/>
          </p:nvSpPr>
          <p:spPr>
            <a:xfrm>
              <a:off x="931078" y="1347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680" name="Google Shape;680;p78"/>
            <p:cNvSpPr/>
            <p:nvPr/>
          </p:nvSpPr>
          <p:spPr>
            <a:xfrm>
              <a:off x="1062224" y="2490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681" name="Google Shape;681;p78"/>
            <p:cNvSpPr/>
            <p:nvPr/>
          </p:nvSpPr>
          <p:spPr>
            <a:xfrm>
              <a:off x="1062224" y="2060895"/>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682" name="Google Shape;682;p78"/>
            <p:cNvSpPr/>
            <p:nvPr/>
          </p:nvSpPr>
          <p:spPr>
            <a:xfrm>
              <a:off x="1062224" y="1631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grpSp>
        <p:nvGrpSpPr>
          <p:cNvPr id="683" name="Google Shape;683;p78"/>
          <p:cNvGrpSpPr/>
          <p:nvPr/>
        </p:nvGrpSpPr>
        <p:grpSpPr>
          <a:xfrm>
            <a:off x="3342643" y="1701758"/>
            <a:ext cx="2479200" cy="2337000"/>
            <a:chOff x="230404" y="1094074"/>
            <a:chExt cx="2479200" cy="2337000"/>
          </a:xfrm>
        </p:grpSpPr>
        <p:sp>
          <p:nvSpPr>
            <p:cNvPr id="684" name="Google Shape;684;p78"/>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685" name="Google Shape;685;p78"/>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RED HAT PLATFORM</a:t>
              </a:r>
              <a:endParaRPr>
                <a:latin typeface="Overpass"/>
                <a:ea typeface="Overpass"/>
                <a:cs typeface="Overpass"/>
                <a:sym typeface="Overpass"/>
              </a:endParaRPr>
            </a:p>
          </p:txBody>
        </p:sp>
      </p:grpSp>
      <p:grpSp>
        <p:nvGrpSpPr>
          <p:cNvPr id="686" name="Google Shape;686;p78"/>
          <p:cNvGrpSpPr/>
          <p:nvPr/>
        </p:nvGrpSpPr>
        <p:grpSpPr>
          <a:xfrm>
            <a:off x="6254266" y="1728602"/>
            <a:ext cx="1735500" cy="1635900"/>
            <a:chOff x="931078" y="1347602"/>
            <a:chExt cx="1735500" cy="1635900"/>
          </a:xfrm>
        </p:grpSpPr>
        <p:sp>
          <p:nvSpPr>
            <p:cNvPr id="687" name="Google Shape;687;p78"/>
            <p:cNvSpPr/>
            <p:nvPr/>
          </p:nvSpPr>
          <p:spPr>
            <a:xfrm>
              <a:off x="931078" y="1347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688" name="Google Shape;688;p78"/>
            <p:cNvSpPr/>
            <p:nvPr/>
          </p:nvSpPr>
          <p:spPr>
            <a:xfrm>
              <a:off x="1062224" y="2490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689" name="Google Shape;689;p78"/>
            <p:cNvSpPr/>
            <p:nvPr/>
          </p:nvSpPr>
          <p:spPr>
            <a:xfrm>
              <a:off x="1062224" y="2060895"/>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690" name="Google Shape;690;p78"/>
            <p:cNvSpPr/>
            <p:nvPr/>
          </p:nvSpPr>
          <p:spPr>
            <a:xfrm>
              <a:off x="1062224" y="1631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grpSp>
        <p:nvGrpSpPr>
          <p:cNvPr id="691" name="Google Shape;691;p78"/>
          <p:cNvGrpSpPr/>
          <p:nvPr/>
        </p:nvGrpSpPr>
        <p:grpSpPr>
          <a:xfrm>
            <a:off x="6227431" y="1701758"/>
            <a:ext cx="2479207" cy="2337000"/>
            <a:chOff x="230404" y="1094074"/>
            <a:chExt cx="2479207" cy="2337000"/>
          </a:xfrm>
        </p:grpSpPr>
        <p:sp>
          <p:nvSpPr>
            <p:cNvPr id="692" name="Google Shape;692;p78"/>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693" name="Google Shape;693;p78"/>
            <p:cNvSpPr txBox="1"/>
            <p:nvPr/>
          </p:nvSpPr>
          <p:spPr>
            <a:xfrm>
              <a:off x="230411" y="2923440"/>
              <a:ext cx="24792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ANY CONTAINER PLATFORM</a:t>
              </a:r>
              <a:endParaRPr>
                <a:latin typeface="Overpass"/>
                <a:ea typeface="Overpass"/>
                <a:cs typeface="Overpass"/>
                <a:sym typeface="Overpass"/>
              </a:endParaRPr>
            </a:p>
          </p:txBody>
        </p:sp>
      </p:grpSp>
      <p:sp>
        <p:nvSpPr>
          <p:cNvPr id="694" name="Google Shape;694;p78"/>
          <p:cNvSpPr txBox="1"/>
          <p:nvPr/>
        </p:nvSpPr>
        <p:spPr>
          <a:xfrm>
            <a:off x="6227438"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Trusted base for any environment</a:t>
            </a:r>
            <a:endParaRPr>
              <a:latin typeface="Overpass"/>
              <a:ea typeface="Overpass"/>
              <a:cs typeface="Overpass"/>
              <a:sym typeface="Overpass"/>
            </a:endParaRPr>
          </a:p>
        </p:txBody>
      </p:sp>
      <p:sp>
        <p:nvSpPr>
          <p:cNvPr id="695" name="Google Shape;695;p78"/>
          <p:cNvSpPr txBox="1"/>
          <p:nvPr/>
        </p:nvSpPr>
        <p:spPr>
          <a:xfrm>
            <a:off x="3332400"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Enterprise support when run on Red Hat platforms</a:t>
            </a:r>
            <a:endParaRPr>
              <a:latin typeface="Overpass"/>
              <a:ea typeface="Overpass"/>
              <a:cs typeface="Overpass"/>
              <a:sym typeface="Overpass"/>
            </a:endParaRPr>
          </a:p>
        </p:txBody>
      </p:sp>
      <p:grpSp>
        <p:nvGrpSpPr>
          <p:cNvPr id="696" name="Google Shape;696;p78"/>
          <p:cNvGrpSpPr/>
          <p:nvPr/>
        </p:nvGrpSpPr>
        <p:grpSpPr>
          <a:xfrm>
            <a:off x="428249" y="1728602"/>
            <a:ext cx="1735500" cy="1635900"/>
            <a:chOff x="931078" y="1347602"/>
            <a:chExt cx="1735500" cy="1635900"/>
          </a:xfrm>
        </p:grpSpPr>
        <p:sp>
          <p:nvSpPr>
            <p:cNvPr id="697" name="Google Shape;697;p78"/>
            <p:cNvSpPr/>
            <p:nvPr/>
          </p:nvSpPr>
          <p:spPr>
            <a:xfrm>
              <a:off x="931078" y="1347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698" name="Google Shape;698;p78"/>
            <p:cNvSpPr/>
            <p:nvPr/>
          </p:nvSpPr>
          <p:spPr>
            <a:xfrm>
              <a:off x="1062224" y="2490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699" name="Google Shape;699;p78"/>
            <p:cNvSpPr/>
            <p:nvPr/>
          </p:nvSpPr>
          <p:spPr>
            <a:xfrm>
              <a:off x="1062224" y="2060895"/>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700" name="Google Shape;700;p78"/>
            <p:cNvSpPr/>
            <p:nvPr/>
          </p:nvSpPr>
          <p:spPr>
            <a:xfrm>
              <a:off x="1062224" y="1631671"/>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PARTNER CONNECT CERTIFIED </a:t>
              </a: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grpSp>
        <p:nvGrpSpPr>
          <p:cNvPr id="701" name="Google Shape;701;p78"/>
          <p:cNvGrpSpPr/>
          <p:nvPr/>
        </p:nvGrpSpPr>
        <p:grpSpPr>
          <a:xfrm>
            <a:off x="401413" y="1701758"/>
            <a:ext cx="2479200" cy="2337000"/>
            <a:chOff x="230404" y="1094074"/>
            <a:chExt cx="2479200" cy="2337000"/>
          </a:xfrm>
        </p:grpSpPr>
        <p:sp>
          <p:nvSpPr>
            <p:cNvPr id="702" name="Google Shape;702;p78"/>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703" name="Google Shape;703;p78"/>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RED HAT PLATFORM</a:t>
              </a:r>
              <a:endParaRPr>
                <a:latin typeface="Overpass"/>
                <a:ea typeface="Overpass"/>
                <a:cs typeface="Overpass"/>
                <a:sym typeface="Overpass"/>
              </a:endParaRPr>
            </a:p>
          </p:txBody>
        </p:sp>
      </p:grpSp>
      <p:sp>
        <p:nvSpPr>
          <p:cNvPr id="704" name="Google Shape;704;p78"/>
          <p:cNvSpPr txBox="1"/>
          <p:nvPr/>
        </p:nvSpPr>
        <p:spPr>
          <a:xfrm>
            <a:off x="401421"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Certification provides the highest level of support</a:t>
            </a:r>
            <a:endParaRPr>
              <a:latin typeface="Overpass"/>
              <a:ea typeface="Overpass"/>
              <a:cs typeface="Overpass"/>
              <a:sym typeface="Overpas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7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0" name="Google Shape;710;p79"/>
          <p:cNvSpPr txBox="1"/>
          <p:nvPr>
            <p:ph type="title"/>
          </p:nvPr>
        </p:nvSpPr>
        <p:spPr>
          <a:xfrm>
            <a:off x="826650" y="0"/>
            <a:ext cx="79425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TWO WAYS TO GET UPDATES</a:t>
            </a:r>
            <a:endParaRPr>
              <a:latin typeface="Overpass"/>
              <a:ea typeface="Overpass"/>
              <a:cs typeface="Overpass"/>
              <a:sym typeface="Overpass"/>
            </a:endParaRPr>
          </a:p>
        </p:txBody>
      </p:sp>
      <p:sp>
        <p:nvSpPr>
          <p:cNvPr id="711" name="Google Shape;711;p79"/>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Red Hat provides updated base images &amp; RPM updates so you can rebuild any time you want</a:t>
            </a:r>
            <a:endParaRPr>
              <a:latin typeface="Overpass"/>
              <a:ea typeface="Overpass"/>
              <a:cs typeface="Overpass"/>
              <a:sym typeface="Overpass"/>
            </a:endParaRPr>
          </a:p>
        </p:txBody>
      </p:sp>
      <p:grpSp>
        <p:nvGrpSpPr>
          <p:cNvPr id="712" name="Google Shape;712;p79"/>
          <p:cNvGrpSpPr/>
          <p:nvPr/>
        </p:nvGrpSpPr>
        <p:grpSpPr>
          <a:xfrm>
            <a:off x="1183826" y="1713004"/>
            <a:ext cx="1735500" cy="1635900"/>
            <a:chOff x="931078" y="1347602"/>
            <a:chExt cx="1735500" cy="1635900"/>
          </a:xfrm>
        </p:grpSpPr>
        <p:sp>
          <p:nvSpPr>
            <p:cNvPr id="713" name="Google Shape;713;p79"/>
            <p:cNvSpPr/>
            <p:nvPr/>
          </p:nvSpPr>
          <p:spPr>
            <a:xfrm>
              <a:off x="931078" y="1347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714" name="Google Shape;714;p79"/>
            <p:cNvSpPr/>
            <p:nvPr/>
          </p:nvSpPr>
          <p:spPr>
            <a:xfrm>
              <a:off x="1062224" y="2490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715" name="Google Shape;715;p79"/>
            <p:cNvSpPr/>
            <p:nvPr/>
          </p:nvSpPr>
          <p:spPr>
            <a:xfrm>
              <a:off x="1062224" y="2060895"/>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716" name="Google Shape;716;p79"/>
            <p:cNvSpPr/>
            <p:nvPr/>
          </p:nvSpPr>
          <p:spPr>
            <a:xfrm>
              <a:off x="1062224" y="1631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pic>
        <p:nvPicPr>
          <p:cNvPr id="717" name="Google Shape;717;p79"/>
          <p:cNvPicPr preferRelativeResize="0"/>
          <p:nvPr/>
        </p:nvPicPr>
        <p:blipFill>
          <a:blip r:embed="rId3">
            <a:alphaModFix/>
          </a:blip>
          <a:stretch>
            <a:fillRect/>
          </a:stretch>
        </p:blipFill>
        <p:spPr>
          <a:xfrm>
            <a:off x="4932375" y="1704579"/>
            <a:ext cx="2425400" cy="1680100"/>
          </a:xfrm>
          <a:prstGeom prst="rect">
            <a:avLst/>
          </a:prstGeom>
          <a:noFill/>
          <a:ln>
            <a:noFill/>
          </a:ln>
        </p:spPr>
      </p:pic>
      <p:cxnSp>
        <p:nvCxnSpPr>
          <p:cNvPr id="718" name="Google Shape;718;p79"/>
          <p:cNvCxnSpPr/>
          <p:nvPr/>
        </p:nvCxnSpPr>
        <p:spPr>
          <a:xfrm flipH="1">
            <a:off x="6388000" y="3384675"/>
            <a:ext cx="5100" cy="1013700"/>
          </a:xfrm>
          <a:prstGeom prst="straightConnector1">
            <a:avLst/>
          </a:prstGeom>
          <a:noFill/>
          <a:ln cap="flat" cmpd="sng" w="38100">
            <a:solidFill>
              <a:schemeClr val="dk2"/>
            </a:solidFill>
            <a:prstDash val="dash"/>
            <a:round/>
            <a:headEnd len="med" w="med" type="none"/>
            <a:tailEnd len="med" w="med" type="triangle"/>
          </a:ln>
        </p:spPr>
      </p:cxnSp>
      <p:sp>
        <p:nvSpPr>
          <p:cNvPr id="719" name="Google Shape;719;p79"/>
          <p:cNvSpPr txBox="1"/>
          <p:nvPr/>
        </p:nvSpPr>
        <p:spPr>
          <a:xfrm>
            <a:off x="6498275" y="3651325"/>
            <a:ext cx="23409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Associated RPM </a:t>
            </a:r>
            <a:r>
              <a:rPr lang="en"/>
              <a:t>Updates</a:t>
            </a:r>
            <a:endParaRPr/>
          </a:p>
        </p:txBody>
      </p:sp>
      <p:cxnSp>
        <p:nvCxnSpPr>
          <p:cNvPr id="720" name="Google Shape;720;p79"/>
          <p:cNvCxnSpPr/>
          <p:nvPr/>
        </p:nvCxnSpPr>
        <p:spPr>
          <a:xfrm flipH="1">
            <a:off x="2044600" y="3384675"/>
            <a:ext cx="5100" cy="1013700"/>
          </a:xfrm>
          <a:prstGeom prst="straightConnector1">
            <a:avLst/>
          </a:prstGeom>
          <a:noFill/>
          <a:ln cap="flat" cmpd="sng" w="38100">
            <a:solidFill>
              <a:schemeClr val="dk2"/>
            </a:solidFill>
            <a:prstDash val="dash"/>
            <a:round/>
            <a:headEnd len="med" w="med" type="none"/>
            <a:tailEnd len="med" w="med" type="triangle"/>
          </a:ln>
        </p:spPr>
      </p:cxnSp>
      <p:sp>
        <p:nvSpPr>
          <p:cNvPr id="721" name="Google Shape;721;p79"/>
          <p:cNvSpPr txBox="1"/>
          <p:nvPr/>
        </p:nvSpPr>
        <p:spPr>
          <a:xfrm>
            <a:off x="2154875" y="3651325"/>
            <a:ext cx="20952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Base Image Updates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8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7" name="Google Shape;727;p80"/>
          <p:cNvSpPr txBox="1"/>
          <p:nvPr>
            <p:ph type="title"/>
          </p:nvPr>
        </p:nvSpPr>
        <p:spPr>
          <a:xfrm>
            <a:off x="319150" y="0"/>
            <a:ext cx="8951700" cy="65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SAME BITS USED IN MISSION CRITICAL WORKLOADS</a:t>
            </a:r>
            <a:endParaRPr>
              <a:latin typeface="Overpass"/>
              <a:ea typeface="Overpass"/>
              <a:cs typeface="Overpass"/>
              <a:sym typeface="Overpass"/>
            </a:endParaRPr>
          </a:p>
        </p:txBody>
      </p:sp>
      <p:sp>
        <p:nvSpPr>
          <p:cNvPr id="728" name="Google Shape;728;p80"/>
          <p:cNvSpPr txBox="1"/>
          <p:nvPr>
            <p:ph idx="2" type="subTitle"/>
          </p:nvPr>
        </p:nvSpPr>
        <p:spPr>
          <a:xfrm>
            <a:off x="826650" y="7773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It goes beyond works on my laptop</a:t>
            </a:r>
            <a:endParaRPr>
              <a:latin typeface="Overpass"/>
              <a:ea typeface="Overpass"/>
              <a:cs typeface="Overpass"/>
              <a:sym typeface="Overpass"/>
            </a:endParaRPr>
          </a:p>
        </p:txBody>
      </p:sp>
      <p:sp>
        <p:nvSpPr>
          <p:cNvPr id="729" name="Google Shape;729;p80"/>
          <p:cNvSpPr/>
          <p:nvPr/>
        </p:nvSpPr>
        <p:spPr>
          <a:xfrm>
            <a:off x="5460403" y="819677"/>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730" name="Google Shape;730;p80"/>
          <p:cNvSpPr/>
          <p:nvPr/>
        </p:nvSpPr>
        <p:spPr>
          <a:xfrm>
            <a:off x="5591549" y="1962194"/>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OS</a:t>
            </a:r>
            <a:endParaRPr b="1" sz="10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(USER SPACE) </a:t>
            </a:r>
            <a:endParaRPr b="1" sz="1000">
              <a:latin typeface="Overpass"/>
              <a:ea typeface="Overpass"/>
              <a:cs typeface="Overpass"/>
              <a:sym typeface="Overpass"/>
            </a:endParaRPr>
          </a:p>
        </p:txBody>
      </p:sp>
      <p:sp>
        <p:nvSpPr>
          <p:cNvPr id="731" name="Google Shape;731;p80"/>
          <p:cNvSpPr/>
          <p:nvPr/>
        </p:nvSpPr>
        <p:spPr>
          <a:xfrm>
            <a:off x="5591549" y="1532970"/>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732" name="Google Shape;732;p80"/>
          <p:cNvSpPr/>
          <p:nvPr/>
        </p:nvSpPr>
        <p:spPr>
          <a:xfrm>
            <a:off x="5591549" y="1103746"/>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sp>
        <p:nvSpPr>
          <p:cNvPr id="733" name="Google Shape;733;p80"/>
          <p:cNvSpPr/>
          <p:nvPr/>
        </p:nvSpPr>
        <p:spPr>
          <a:xfrm>
            <a:off x="319149" y="3628144"/>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OS</a:t>
            </a:r>
            <a:endParaRPr b="1" sz="10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(USER SPACE) </a:t>
            </a:r>
            <a:endParaRPr b="1" sz="1000">
              <a:latin typeface="Overpass"/>
              <a:ea typeface="Overpass"/>
              <a:cs typeface="Overpass"/>
              <a:sym typeface="Overpass"/>
            </a:endParaRPr>
          </a:p>
        </p:txBody>
      </p:sp>
      <p:sp>
        <p:nvSpPr>
          <p:cNvPr id="734" name="Google Shape;734;p80"/>
          <p:cNvSpPr/>
          <p:nvPr/>
        </p:nvSpPr>
        <p:spPr>
          <a:xfrm>
            <a:off x="2074249" y="3628144"/>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OS</a:t>
            </a:r>
            <a:endParaRPr b="1" sz="10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(USER SPACE) </a:t>
            </a:r>
            <a:endParaRPr b="1" sz="1000">
              <a:latin typeface="Overpass"/>
              <a:ea typeface="Overpass"/>
              <a:cs typeface="Overpass"/>
              <a:sym typeface="Overpass"/>
            </a:endParaRPr>
          </a:p>
        </p:txBody>
      </p:sp>
      <p:sp>
        <p:nvSpPr>
          <p:cNvPr id="735" name="Google Shape;735;p80"/>
          <p:cNvSpPr/>
          <p:nvPr/>
        </p:nvSpPr>
        <p:spPr>
          <a:xfrm>
            <a:off x="3829349" y="3628144"/>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OS</a:t>
            </a:r>
            <a:endParaRPr b="1" sz="10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(USER SPACE) </a:t>
            </a:r>
            <a:endParaRPr b="1" sz="1000">
              <a:latin typeface="Overpass"/>
              <a:ea typeface="Overpass"/>
              <a:cs typeface="Overpass"/>
              <a:sym typeface="Overpass"/>
            </a:endParaRPr>
          </a:p>
        </p:txBody>
      </p:sp>
      <p:sp>
        <p:nvSpPr>
          <p:cNvPr id="736" name="Google Shape;736;p80"/>
          <p:cNvSpPr/>
          <p:nvPr/>
        </p:nvSpPr>
        <p:spPr>
          <a:xfrm>
            <a:off x="5584449" y="3628144"/>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OS</a:t>
            </a:r>
            <a:endParaRPr b="1" sz="10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(USER SPACE) </a:t>
            </a:r>
            <a:endParaRPr b="1" sz="1000">
              <a:latin typeface="Overpass"/>
              <a:ea typeface="Overpass"/>
              <a:cs typeface="Overpass"/>
              <a:sym typeface="Overpass"/>
            </a:endParaRPr>
          </a:p>
        </p:txBody>
      </p:sp>
      <p:sp>
        <p:nvSpPr>
          <p:cNvPr id="737" name="Google Shape;737;p80"/>
          <p:cNvSpPr/>
          <p:nvPr/>
        </p:nvSpPr>
        <p:spPr>
          <a:xfrm>
            <a:off x="7294799" y="3628144"/>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OS</a:t>
            </a:r>
            <a:endParaRPr b="1" sz="10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(USER SPACE) </a:t>
            </a:r>
            <a:endParaRPr b="1" sz="1000">
              <a:latin typeface="Overpass"/>
              <a:ea typeface="Overpass"/>
              <a:cs typeface="Overpass"/>
              <a:sym typeface="Overpass"/>
            </a:endParaRPr>
          </a:p>
        </p:txBody>
      </p:sp>
      <p:cxnSp>
        <p:nvCxnSpPr>
          <p:cNvPr id="738" name="Google Shape;738;p80"/>
          <p:cNvCxnSpPr>
            <a:stCxn id="729" idx="2"/>
            <a:endCxn id="733" idx="0"/>
          </p:cNvCxnSpPr>
          <p:nvPr/>
        </p:nvCxnSpPr>
        <p:spPr>
          <a:xfrm flipH="1">
            <a:off x="1062853" y="2455577"/>
            <a:ext cx="5265300" cy="1172700"/>
          </a:xfrm>
          <a:prstGeom prst="straightConnector1">
            <a:avLst/>
          </a:prstGeom>
          <a:noFill/>
          <a:ln cap="flat" cmpd="sng" w="9525">
            <a:solidFill>
              <a:schemeClr val="dk2"/>
            </a:solidFill>
            <a:prstDash val="solid"/>
            <a:round/>
            <a:headEnd len="med" w="med" type="none"/>
            <a:tailEnd len="med" w="med" type="none"/>
          </a:ln>
        </p:spPr>
      </p:cxnSp>
      <p:cxnSp>
        <p:nvCxnSpPr>
          <p:cNvPr id="739" name="Google Shape;739;p80"/>
          <p:cNvCxnSpPr>
            <a:stCxn id="729" idx="2"/>
            <a:endCxn id="734" idx="0"/>
          </p:cNvCxnSpPr>
          <p:nvPr/>
        </p:nvCxnSpPr>
        <p:spPr>
          <a:xfrm flipH="1">
            <a:off x="2817853" y="2455577"/>
            <a:ext cx="3510300" cy="1172700"/>
          </a:xfrm>
          <a:prstGeom prst="straightConnector1">
            <a:avLst/>
          </a:prstGeom>
          <a:noFill/>
          <a:ln cap="flat" cmpd="sng" w="9525">
            <a:solidFill>
              <a:schemeClr val="dk2"/>
            </a:solidFill>
            <a:prstDash val="solid"/>
            <a:round/>
            <a:headEnd len="med" w="med" type="none"/>
            <a:tailEnd len="med" w="med" type="none"/>
          </a:ln>
        </p:spPr>
      </p:cxnSp>
      <p:cxnSp>
        <p:nvCxnSpPr>
          <p:cNvPr id="740" name="Google Shape;740;p80"/>
          <p:cNvCxnSpPr>
            <a:stCxn id="729" idx="2"/>
            <a:endCxn id="735" idx="0"/>
          </p:cNvCxnSpPr>
          <p:nvPr/>
        </p:nvCxnSpPr>
        <p:spPr>
          <a:xfrm flipH="1">
            <a:off x="4573153" y="2455577"/>
            <a:ext cx="1755000" cy="1172700"/>
          </a:xfrm>
          <a:prstGeom prst="straightConnector1">
            <a:avLst/>
          </a:prstGeom>
          <a:noFill/>
          <a:ln cap="flat" cmpd="sng" w="9525">
            <a:solidFill>
              <a:schemeClr val="dk2"/>
            </a:solidFill>
            <a:prstDash val="solid"/>
            <a:round/>
            <a:headEnd len="med" w="med" type="none"/>
            <a:tailEnd len="med" w="med" type="none"/>
          </a:ln>
        </p:spPr>
      </p:cxnSp>
      <p:cxnSp>
        <p:nvCxnSpPr>
          <p:cNvPr id="741" name="Google Shape;741;p80"/>
          <p:cNvCxnSpPr>
            <a:stCxn id="729" idx="2"/>
            <a:endCxn id="736" idx="0"/>
          </p:cNvCxnSpPr>
          <p:nvPr/>
        </p:nvCxnSpPr>
        <p:spPr>
          <a:xfrm>
            <a:off x="6328153" y="2455577"/>
            <a:ext cx="0" cy="1172700"/>
          </a:xfrm>
          <a:prstGeom prst="straightConnector1">
            <a:avLst/>
          </a:prstGeom>
          <a:noFill/>
          <a:ln cap="flat" cmpd="sng" w="9525">
            <a:solidFill>
              <a:schemeClr val="dk2"/>
            </a:solidFill>
            <a:prstDash val="solid"/>
            <a:round/>
            <a:headEnd len="med" w="med" type="none"/>
            <a:tailEnd len="med" w="med" type="none"/>
          </a:ln>
        </p:spPr>
      </p:cxnSp>
      <p:cxnSp>
        <p:nvCxnSpPr>
          <p:cNvPr id="742" name="Google Shape;742;p80"/>
          <p:cNvCxnSpPr>
            <a:stCxn id="729" idx="2"/>
            <a:endCxn id="737" idx="0"/>
          </p:cNvCxnSpPr>
          <p:nvPr/>
        </p:nvCxnSpPr>
        <p:spPr>
          <a:xfrm>
            <a:off x="6328153" y="2455577"/>
            <a:ext cx="1710300" cy="1172700"/>
          </a:xfrm>
          <a:prstGeom prst="straightConnector1">
            <a:avLst/>
          </a:prstGeom>
          <a:noFill/>
          <a:ln cap="flat" cmpd="sng" w="9525">
            <a:solidFill>
              <a:schemeClr val="dk2"/>
            </a:solidFill>
            <a:prstDash val="solid"/>
            <a:round/>
            <a:headEnd len="med" w="med" type="none"/>
            <a:tailEnd len="med" w="med" type="none"/>
          </a:ln>
        </p:spPr>
      </p:cxnSp>
      <p:sp>
        <p:nvSpPr>
          <p:cNvPr id="743" name="Google Shape;743;p80"/>
          <p:cNvSpPr txBox="1"/>
          <p:nvPr/>
        </p:nvSpPr>
        <p:spPr>
          <a:xfrm>
            <a:off x="362500" y="4150225"/>
            <a:ext cx="1400700" cy="46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Compute Intensive</a:t>
            </a:r>
            <a:endParaRPr sz="1000">
              <a:latin typeface="Overpass"/>
              <a:ea typeface="Overpass"/>
              <a:cs typeface="Overpass"/>
              <a:sym typeface="Overpass"/>
            </a:endParaRPr>
          </a:p>
        </p:txBody>
      </p:sp>
      <p:sp>
        <p:nvSpPr>
          <p:cNvPr id="744" name="Google Shape;744;p80"/>
          <p:cNvSpPr txBox="1"/>
          <p:nvPr/>
        </p:nvSpPr>
        <p:spPr>
          <a:xfrm>
            <a:off x="2117600" y="4150225"/>
            <a:ext cx="1400700" cy="46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I/O Intensive</a:t>
            </a:r>
            <a:endParaRPr sz="1000">
              <a:latin typeface="Overpass"/>
              <a:ea typeface="Overpass"/>
              <a:cs typeface="Overpass"/>
              <a:sym typeface="Overpass"/>
            </a:endParaRPr>
          </a:p>
        </p:txBody>
      </p:sp>
      <p:sp>
        <p:nvSpPr>
          <p:cNvPr id="745" name="Google Shape;745;p80"/>
          <p:cNvSpPr txBox="1"/>
          <p:nvPr/>
        </p:nvSpPr>
        <p:spPr>
          <a:xfrm>
            <a:off x="3872700" y="4150225"/>
            <a:ext cx="1400700" cy="46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Fault Sensitive</a:t>
            </a:r>
            <a:endParaRPr sz="1000">
              <a:latin typeface="Overpass"/>
              <a:ea typeface="Overpass"/>
              <a:cs typeface="Overpass"/>
              <a:sym typeface="Overpass"/>
            </a:endParaRPr>
          </a:p>
        </p:txBody>
      </p:sp>
      <p:sp>
        <p:nvSpPr>
          <p:cNvPr id="746" name="Google Shape;746;p80"/>
          <p:cNvSpPr txBox="1"/>
          <p:nvPr/>
        </p:nvSpPr>
        <p:spPr>
          <a:xfrm>
            <a:off x="5584450" y="4150225"/>
            <a:ext cx="1400700" cy="46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Highly Secure</a:t>
            </a:r>
            <a:endParaRPr sz="1000">
              <a:latin typeface="Overpass"/>
              <a:ea typeface="Overpass"/>
              <a:cs typeface="Overpass"/>
              <a:sym typeface="Overpass"/>
            </a:endParaRPr>
          </a:p>
        </p:txBody>
      </p:sp>
      <p:sp>
        <p:nvSpPr>
          <p:cNvPr id="747" name="Google Shape;747;p80"/>
          <p:cNvSpPr txBox="1"/>
          <p:nvPr/>
        </p:nvSpPr>
        <p:spPr>
          <a:xfrm>
            <a:off x="7338150" y="4150225"/>
            <a:ext cx="1400700" cy="46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Latency Sensitive</a:t>
            </a:r>
            <a:endParaRPr sz="1000">
              <a:latin typeface="Overpass"/>
              <a:ea typeface="Overpass"/>
              <a:cs typeface="Overpass"/>
              <a:sym typeface="Overpas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8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3" name="Google Shape;753;p81"/>
          <p:cNvSpPr txBox="1"/>
          <p:nvPr>
            <p:ph type="title"/>
          </p:nvPr>
        </p:nvSpPr>
        <p:spPr>
          <a:xfrm>
            <a:off x="588975" y="0"/>
            <a:ext cx="84861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LEVELS OF SUPPORTABILITY</a:t>
            </a:r>
            <a:endParaRPr>
              <a:latin typeface="Overpass"/>
              <a:ea typeface="Overpass"/>
              <a:cs typeface="Overpass"/>
              <a:sym typeface="Overpass"/>
            </a:endParaRPr>
          </a:p>
        </p:txBody>
      </p:sp>
      <p:graphicFrame>
        <p:nvGraphicFramePr>
          <p:cNvPr id="754" name="Google Shape;754;p81"/>
          <p:cNvGraphicFramePr/>
          <p:nvPr/>
        </p:nvGraphicFramePr>
        <p:xfrm>
          <a:off x="797500" y="1118013"/>
          <a:ext cx="3000000" cy="3000000"/>
        </p:xfrm>
        <a:graphic>
          <a:graphicData uri="http://schemas.openxmlformats.org/drawingml/2006/table">
            <a:tbl>
              <a:tblPr>
                <a:noFill/>
                <a:tableStyleId>{AA10136E-D545-4CEF-904C-F884A8D96B52}</a:tableStyleId>
              </a:tblPr>
              <a:tblGrid>
                <a:gridCol w="1844125"/>
                <a:gridCol w="1011375"/>
                <a:gridCol w="1492850"/>
                <a:gridCol w="1301775"/>
                <a:gridCol w="1982000"/>
              </a:tblGrid>
              <a:tr h="271725">
                <a:tc>
                  <a:txBody>
                    <a:bodyPr/>
                    <a:lstStyle/>
                    <a:p>
                      <a:pPr indent="0" lvl="0" marL="0" rtl="0" algn="ctr">
                        <a:spcBef>
                          <a:spcPts val="0"/>
                        </a:spcBef>
                        <a:spcAft>
                          <a:spcPts val="0"/>
                        </a:spcAft>
                        <a:buNone/>
                      </a:pPr>
                      <a:r>
                        <a:t/>
                      </a:r>
                      <a:endParaRPr sz="1200">
                        <a:solidFill>
                          <a:srgbClr val="FFFFFF"/>
                        </a:solidFill>
                        <a:latin typeface="Proxima Nova"/>
                        <a:ea typeface="Proxima Nova"/>
                        <a:cs typeface="Proxima Nova"/>
                        <a:sym typeface="Proxima Nova"/>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30000"/>
                    </a:solidFill>
                  </a:tcPr>
                </a:tc>
                <a:tc>
                  <a:txBody>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ANYWHERE</a:t>
                      </a:r>
                      <a:endParaRPr sz="1000">
                        <a:solidFill>
                          <a:srgbClr val="FFFFFF"/>
                        </a:solidFill>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30000"/>
                    </a:solidFill>
                  </a:tcPr>
                </a:tc>
                <a:tc>
                  <a:txBody>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+RED HAT PLATFORM</a:t>
                      </a:r>
                      <a:endParaRPr sz="1000">
                        <a:solidFill>
                          <a:srgbClr val="FFFFFF"/>
                        </a:solidFill>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30000"/>
                    </a:solidFill>
                  </a:tcPr>
                </a:tc>
                <a:tc>
                  <a:txBody>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+CERTIFICATION</a:t>
                      </a:r>
                      <a:endParaRPr sz="1000">
                        <a:solidFill>
                          <a:srgbClr val="FFFFFF"/>
                        </a:solidFill>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30000"/>
                    </a:solidFill>
                  </a:tcPr>
                </a:tc>
                <a:tc>
                  <a:txBody>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+OPERATOR CERTIFICATION</a:t>
                      </a:r>
                      <a:endParaRPr sz="1000">
                        <a:solidFill>
                          <a:srgbClr val="FFFFFF"/>
                        </a:solidFill>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30000"/>
                    </a:solidFill>
                  </a:tcPr>
                </a:tc>
              </a:tr>
              <a:tr h="221575">
                <a:tc>
                  <a:txBody>
                    <a:bodyPr/>
                    <a:lstStyle/>
                    <a:p>
                      <a:pPr indent="0" lvl="0" marL="0" rtl="0" algn="ctr">
                        <a:spcBef>
                          <a:spcPts val="0"/>
                        </a:spcBef>
                        <a:spcAft>
                          <a:spcPts val="0"/>
                        </a:spcAft>
                        <a:buNone/>
                      </a:pPr>
                      <a:r>
                        <a:rPr lang="en" sz="700">
                          <a:latin typeface="Overpass"/>
                          <a:ea typeface="Overpass"/>
                          <a:cs typeface="Overpass"/>
                          <a:sym typeface="Overpass"/>
                        </a:rPr>
                        <a:t>Trusted Roadmap</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r>
              <a:tr h="221575">
                <a:tc>
                  <a:txBody>
                    <a:bodyPr/>
                    <a:lstStyle/>
                    <a:p>
                      <a:pPr indent="0" lvl="0" marL="0" rtl="0" algn="ctr">
                        <a:spcBef>
                          <a:spcPts val="0"/>
                        </a:spcBef>
                        <a:spcAft>
                          <a:spcPts val="0"/>
                        </a:spcAft>
                        <a:buNone/>
                      </a:pPr>
                      <a:r>
                        <a:rPr lang="en" sz="700">
                          <a:latin typeface="Overpass"/>
                          <a:ea typeface="Overpass"/>
                          <a:cs typeface="Overpass"/>
                          <a:sym typeface="Overpass"/>
                        </a:rPr>
                        <a:t>Proven Images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221575">
                <a:tc>
                  <a:txBody>
                    <a:bodyPr/>
                    <a:lstStyle/>
                    <a:p>
                      <a:pPr indent="0" lvl="0" marL="0" rtl="0" algn="ctr">
                        <a:spcBef>
                          <a:spcPts val="0"/>
                        </a:spcBef>
                        <a:spcAft>
                          <a:spcPts val="0"/>
                        </a:spcAft>
                        <a:buNone/>
                      </a:pPr>
                      <a:r>
                        <a:rPr lang="en" sz="700">
                          <a:latin typeface="Overpass"/>
                          <a:ea typeface="Overpass"/>
                          <a:cs typeface="Overpass"/>
                          <a:sym typeface="Overpass"/>
                        </a:rPr>
                        <a:t>Minimal Images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r>
              <a:tr h="221575">
                <a:tc>
                  <a:txBody>
                    <a:bodyPr/>
                    <a:lstStyle/>
                    <a:p>
                      <a:pPr indent="0" lvl="0" marL="0" rtl="0" algn="ctr">
                        <a:spcBef>
                          <a:spcPts val="0"/>
                        </a:spcBef>
                        <a:spcAft>
                          <a:spcPts val="0"/>
                        </a:spcAft>
                        <a:buNone/>
                      </a:pPr>
                      <a:r>
                        <a:rPr lang="en" sz="700">
                          <a:latin typeface="Overpass"/>
                          <a:ea typeface="Overpass"/>
                          <a:cs typeface="Overpass"/>
                          <a:sym typeface="Overpass"/>
                        </a:rPr>
                        <a:t>Package/Image Updates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Only UBI Content</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All RHEL Content</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All RHEL Content</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All RHEL Content</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221575">
                <a:tc>
                  <a:txBody>
                    <a:bodyPr/>
                    <a:lstStyle/>
                    <a:p>
                      <a:pPr indent="0" lvl="0" marL="0" rtl="0" algn="ctr">
                        <a:spcBef>
                          <a:spcPts val="0"/>
                        </a:spcBef>
                        <a:spcAft>
                          <a:spcPts val="0"/>
                        </a:spcAft>
                        <a:buNone/>
                      </a:pPr>
                      <a:r>
                        <a:rPr lang="en" sz="700">
                          <a:latin typeface="Overpass"/>
                          <a:ea typeface="Overpass"/>
                          <a:cs typeface="Overpass"/>
                          <a:sym typeface="Overpass"/>
                        </a:rPr>
                        <a:t>Cloud Native Language Runtimes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r>
              <a:tr h="221575">
                <a:tc>
                  <a:txBody>
                    <a:bodyPr/>
                    <a:lstStyle/>
                    <a:p>
                      <a:pPr indent="0" lvl="0" marL="0" rtl="0" algn="ctr">
                        <a:spcBef>
                          <a:spcPts val="0"/>
                        </a:spcBef>
                        <a:spcAft>
                          <a:spcPts val="0"/>
                        </a:spcAft>
                        <a:buNone/>
                      </a:pPr>
                      <a:r>
                        <a:rPr lang="en" sz="700">
                          <a:latin typeface="Overpass"/>
                          <a:ea typeface="Overpass"/>
                          <a:cs typeface="Overpass"/>
                          <a:sym typeface="Overpass"/>
                        </a:rPr>
                        <a:t>Distribution/Redistribution</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221575">
                <a:tc>
                  <a:txBody>
                    <a:bodyPr/>
                    <a:lstStyle/>
                    <a:p>
                      <a:pPr indent="0" lvl="0" marL="0" rtl="0" algn="ctr">
                        <a:spcBef>
                          <a:spcPts val="0"/>
                        </a:spcBef>
                        <a:spcAft>
                          <a:spcPts val="0"/>
                        </a:spcAft>
                        <a:buNone/>
                      </a:pPr>
                      <a:r>
                        <a:rPr lang="en" sz="700">
                          <a:latin typeface="Overpass"/>
                          <a:ea typeface="Overpass"/>
                          <a:cs typeface="Overpass"/>
                          <a:sym typeface="Overpass"/>
                        </a:rPr>
                        <a:t>Platform Testing</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r>
              <a:tr h="221575">
                <a:tc>
                  <a:txBody>
                    <a:bodyPr/>
                    <a:lstStyle/>
                    <a:p>
                      <a:pPr indent="0" lvl="0" marL="0" rtl="0" algn="ctr">
                        <a:spcBef>
                          <a:spcPts val="0"/>
                        </a:spcBef>
                        <a:spcAft>
                          <a:spcPts val="0"/>
                        </a:spcAft>
                        <a:buNone/>
                      </a:pPr>
                      <a:r>
                        <a:rPr lang="en" sz="700">
                          <a:latin typeface="Overpass"/>
                          <a:ea typeface="Overpass"/>
                          <a:cs typeface="Overpass"/>
                          <a:sym typeface="Overpass"/>
                        </a:rPr>
                        <a:t>Customer Support</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Red Hat Components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Joint (All Components)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Joint (All Componentes)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221575">
                <a:tc>
                  <a:txBody>
                    <a:bodyPr/>
                    <a:lstStyle/>
                    <a:p>
                      <a:pPr indent="0" lvl="0" marL="0" rtl="0" algn="ctr">
                        <a:spcBef>
                          <a:spcPts val="0"/>
                        </a:spcBef>
                        <a:spcAft>
                          <a:spcPts val="0"/>
                        </a:spcAft>
                        <a:buNone/>
                      </a:pPr>
                      <a:r>
                        <a:rPr lang="en" sz="700">
                          <a:latin typeface="Overpass"/>
                          <a:ea typeface="Overpass"/>
                          <a:cs typeface="Overpass"/>
                          <a:sym typeface="Overpass"/>
                        </a:rPr>
                        <a:t>Joint Promotion</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r>
              <a:tr h="221575">
                <a:tc>
                  <a:txBody>
                    <a:bodyPr/>
                    <a:lstStyle/>
                    <a:p>
                      <a:pPr indent="0" lvl="0" marL="0" rtl="0" algn="ctr">
                        <a:spcBef>
                          <a:spcPts val="0"/>
                        </a:spcBef>
                        <a:spcAft>
                          <a:spcPts val="0"/>
                        </a:spcAft>
                        <a:buNone/>
                      </a:pPr>
                      <a:r>
                        <a:rPr lang="en" sz="700">
                          <a:latin typeface="Overpass"/>
                          <a:ea typeface="Overpass"/>
                          <a:cs typeface="Overpass"/>
                          <a:sym typeface="Overpass"/>
                        </a:rPr>
                        <a:t>ISV Build Support</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207025">
                <a:tc>
                  <a:txBody>
                    <a:bodyPr/>
                    <a:lstStyle/>
                    <a:p>
                      <a:pPr indent="0" lvl="0" marL="0" rtl="0" algn="ctr">
                        <a:spcBef>
                          <a:spcPts val="0"/>
                        </a:spcBef>
                        <a:spcAft>
                          <a:spcPts val="0"/>
                        </a:spcAft>
                        <a:buNone/>
                      </a:pPr>
                      <a:r>
                        <a:rPr lang="en" sz="700">
                          <a:latin typeface="Overpass"/>
                          <a:ea typeface="Overpass"/>
                          <a:cs typeface="Overpass"/>
                          <a:sym typeface="Overpass"/>
                        </a:rPr>
                        <a:t>Automated Deployment Support</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r>
              <a:tr h="207025">
                <a:tc>
                  <a:txBody>
                    <a:bodyPr/>
                    <a:lstStyle/>
                    <a:p>
                      <a:pPr indent="0" lvl="0" marL="0" rtl="0" algn="ctr">
                        <a:spcBef>
                          <a:spcPts val="0"/>
                        </a:spcBef>
                        <a:spcAft>
                          <a:spcPts val="0"/>
                        </a:spcAft>
                        <a:buNone/>
                      </a:pPr>
                      <a:r>
                        <a:rPr lang="en" sz="700">
                          <a:latin typeface="Overpass"/>
                          <a:ea typeface="Overpass"/>
                          <a:cs typeface="Overpass"/>
                          <a:sym typeface="Overpass"/>
                        </a:rPr>
                        <a:t>Automated Operations Support</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4"/>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CHALLENGES IN SELECTING THE RIGHT CONTAINER BASE IMAGE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8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0" name="Google Shape;760;p8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SUPPORTABILITY MATRIX</a:t>
            </a:r>
            <a:endParaRPr>
              <a:latin typeface="Overpass"/>
              <a:ea typeface="Overpass"/>
              <a:cs typeface="Overpass"/>
              <a:sym typeface="Overpass"/>
            </a:endParaRPr>
          </a:p>
        </p:txBody>
      </p:sp>
      <p:sp>
        <p:nvSpPr>
          <p:cNvPr id="761" name="Google Shape;761;p82"/>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Tiered support model</a:t>
            </a:r>
            <a:endParaRPr>
              <a:latin typeface="Overpass"/>
              <a:ea typeface="Overpass"/>
              <a:cs typeface="Overpass"/>
              <a:sym typeface="Overpass"/>
            </a:endParaRPr>
          </a:p>
        </p:txBody>
      </p:sp>
      <p:grpSp>
        <p:nvGrpSpPr>
          <p:cNvPr id="762" name="Google Shape;762;p82"/>
          <p:cNvGrpSpPr/>
          <p:nvPr/>
        </p:nvGrpSpPr>
        <p:grpSpPr>
          <a:xfrm>
            <a:off x="3342643" y="1701758"/>
            <a:ext cx="2479200" cy="2337000"/>
            <a:chOff x="230404" y="1094074"/>
            <a:chExt cx="2479200" cy="2337000"/>
          </a:xfrm>
        </p:grpSpPr>
        <p:sp>
          <p:nvSpPr>
            <p:cNvPr id="763" name="Google Shape;763;p82"/>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764" name="Google Shape;764;p82"/>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RHEL 8</a:t>
              </a:r>
              <a:endParaRPr>
                <a:latin typeface="Overpass"/>
                <a:ea typeface="Overpass"/>
                <a:cs typeface="Overpass"/>
                <a:sym typeface="Overpass"/>
              </a:endParaRPr>
            </a:p>
          </p:txBody>
        </p:sp>
      </p:grpSp>
      <p:grpSp>
        <p:nvGrpSpPr>
          <p:cNvPr id="765" name="Google Shape;765;p82"/>
          <p:cNvGrpSpPr/>
          <p:nvPr/>
        </p:nvGrpSpPr>
        <p:grpSpPr>
          <a:xfrm>
            <a:off x="6227431" y="1701758"/>
            <a:ext cx="2479207" cy="2337000"/>
            <a:chOff x="230404" y="1094074"/>
            <a:chExt cx="2479207" cy="2337000"/>
          </a:xfrm>
        </p:grpSpPr>
        <p:sp>
          <p:nvSpPr>
            <p:cNvPr id="766" name="Google Shape;766;p82"/>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767" name="Google Shape;767;p82"/>
            <p:cNvSpPr txBox="1"/>
            <p:nvPr/>
          </p:nvSpPr>
          <p:spPr>
            <a:xfrm>
              <a:off x="230411" y="2923440"/>
              <a:ext cx="24792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ANY CONTAINER PLATFORM</a:t>
              </a:r>
              <a:endParaRPr>
                <a:latin typeface="Overpass"/>
                <a:ea typeface="Overpass"/>
                <a:cs typeface="Overpass"/>
                <a:sym typeface="Overpass"/>
              </a:endParaRPr>
            </a:p>
          </p:txBody>
        </p:sp>
      </p:grpSp>
      <p:sp>
        <p:nvSpPr>
          <p:cNvPr id="768" name="Google Shape;768;p82"/>
          <p:cNvSpPr txBox="1"/>
          <p:nvPr/>
        </p:nvSpPr>
        <p:spPr>
          <a:xfrm>
            <a:off x="6227438"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Like any upstream project</a:t>
            </a:r>
            <a:endParaRPr>
              <a:latin typeface="Overpass"/>
              <a:ea typeface="Overpass"/>
              <a:cs typeface="Overpass"/>
              <a:sym typeface="Overpass"/>
            </a:endParaRPr>
          </a:p>
        </p:txBody>
      </p:sp>
      <p:sp>
        <p:nvSpPr>
          <p:cNvPr id="769" name="Google Shape;769;p82"/>
          <p:cNvSpPr txBox="1"/>
          <p:nvPr/>
        </p:nvSpPr>
        <p:spPr>
          <a:xfrm>
            <a:off x="3332400"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Red Hat Enterprise Linux 8</a:t>
            </a:r>
            <a:endParaRPr>
              <a:latin typeface="Overpass"/>
              <a:ea typeface="Overpass"/>
              <a:cs typeface="Overpass"/>
              <a:sym typeface="Overpass"/>
            </a:endParaRPr>
          </a:p>
        </p:txBody>
      </p:sp>
      <p:sp>
        <p:nvSpPr>
          <p:cNvPr id="770" name="Google Shape;770;p82"/>
          <p:cNvSpPr/>
          <p:nvPr/>
        </p:nvSpPr>
        <p:spPr>
          <a:xfrm>
            <a:off x="401413" y="1701758"/>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771" name="Google Shape;771;p82"/>
          <p:cNvSpPr txBox="1"/>
          <p:nvPr/>
        </p:nvSpPr>
        <p:spPr>
          <a:xfrm>
            <a:off x="428245" y="3514600"/>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RHEL 7</a:t>
            </a:r>
            <a:endParaRPr>
              <a:latin typeface="Overpass"/>
              <a:ea typeface="Overpass"/>
              <a:cs typeface="Overpass"/>
              <a:sym typeface="Overpass"/>
            </a:endParaRPr>
          </a:p>
        </p:txBody>
      </p:sp>
      <p:sp>
        <p:nvSpPr>
          <p:cNvPr id="772" name="Google Shape;772;p82"/>
          <p:cNvSpPr txBox="1"/>
          <p:nvPr/>
        </p:nvSpPr>
        <p:spPr>
          <a:xfrm>
            <a:off x="401421"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Red Hat Enterprise Linux 7</a:t>
            </a:r>
            <a:endParaRPr>
              <a:latin typeface="Overpass"/>
              <a:ea typeface="Overpass"/>
              <a:cs typeface="Overpass"/>
              <a:sym typeface="Overpass"/>
            </a:endParaRPr>
          </a:p>
        </p:txBody>
      </p:sp>
      <p:sp>
        <p:nvSpPr>
          <p:cNvPr id="773" name="Google Shape;773;p82"/>
          <p:cNvSpPr/>
          <p:nvPr/>
        </p:nvSpPr>
        <p:spPr>
          <a:xfrm>
            <a:off x="6259903" y="1749552"/>
            <a:ext cx="640200" cy="6162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RHEL 6</a:t>
            </a:r>
            <a:endParaRPr b="1" sz="700">
              <a:solidFill>
                <a:schemeClr val="lt1"/>
              </a:solidFill>
              <a:latin typeface="Overpass"/>
              <a:ea typeface="Overpass"/>
              <a:cs typeface="Overpass"/>
              <a:sym typeface="Overpass"/>
            </a:endParaRPr>
          </a:p>
        </p:txBody>
      </p:sp>
      <p:sp>
        <p:nvSpPr>
          <p:cNvPr id="774" name="Google Shape;774;p82"/>
          <p:cNvSpPr/>
          <p:nvPr/>
        </p:nvSpPr>
        <p:spPr>
          <a:xfrm>
            <a:off x="6259903" y="2786123"/>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8</a:t>
            </a:r>
            <a:endParaRPr b="1" sz="700">
              <a:solidFill>
                <a:schemeClr val="lt1"/>
              </a:solidFill>
              <a:latin typeface="Overpass"/>
              <a:ea typeface="Overpass"/>
              <a:cs typeface="Overpass"/>
              <a:sym typeface="Overpass"/>
            </a:endParaRPr>
          </a:p>
        </p:txBody>
      </p:sp>
      <p:sp>
        <p:nvSpPr>
          <p:cNvPr id="775" name="Google Shape;775;p82"/>
          <p:cNvSpPr/>
          <p:nvPr/>
        </p:nvSpPr>
        <p:spPr>
          <a:xfrm>
            <a:off x="7365011" y="2784347"/>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OTHER</a:t>
            </a:r>
            <a:endParaRPr b="1" sz="700">
              <a:solidFill>
                <a:schemeClr val="lt1"/>
              </a:solidFill>
              <a:latin typeface="Overpass"/>
              <a:ea typeface="Overpass"/>
              <a:cs typeface="Overpass"/>
              <a:sym typeface="Overpass"/>
            </a:endParaRPr>
          </a:p>
        </p:txBody>
      </p:sp>
      <p:sp>
        <p:nvSpPr>
          <p:cNvPr id="776" name="Google Shape;776;p82"/>
          <p:cNvSpPr/>
          <p:nvPr/>
        </p:nvSpPr>
        <p:spPr>
          <a:xfrm>
            <a:off x="7365011" y="1749272"/>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7</a:t>
            </a:r>
            <a:endParaRPr b="1" sz="700">
              <a:solidFill>
                <a:schemeClr val="lt1"/>
              </a:solidFill>
              <a:latin typeface="Overpass"/>
              <a:ea typeface="Overpass"/>
              <a:cs typeface="Overpass"/>
              <a:sym typeface="Overpass"/>
            </a:endParaRPr>
          </a:p>
        </p:txBody>
      </p:sp>
      <p:sp>
        <p:nvSpPr>
          <p:cNvPr id="777" name="Google Shape;777;p82"/>
          <p:cNvSpPr/>
          <p:nvPr/>
        </p:nvSpPr>
        <p:spPr>
          <a:xfrm>
            <a:off x="3372997" y="1749552"/>
            <a:ext cx="640200" cy="616200"/>
          </a:xfrm>
          <a:prstGeom prst="rect">
            <a:avLst/>
          </a:prstGeom>
          <a:solidFill>
            <a:srgbClr val="A30000"/>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RHEL 6</a:t>
            </a:r>
            <a:endParaRPr b="1" sz="700">
              <a:solidFill>
                <a:schemeClr val="lt1"/>
              </a:solidFill>
              <a:latin typeface="Overpass"/>
              <a:ea typeface="Overpass"/>
              <a:cs typeface="Overpass"/>
              <a:sym typeface="Overpass"/>
            </a:endParaRPr>
          </a:p>
        </p:txBody>
      </p:sp>
      <p:sp>
        <p:nvSpPr>
          <p:cNvPr id="778" name="Google Shape;778;p82"/>
          <p:cNvSpPr/>
          <p:nvPr/>
        </p:nvSpPr>
        <p:spPr>
          <a:xfrm>
            <a:off x="3372997" y="2786123"/>
            <a:ext cx="640200" cy="608100"/>
          </a:xfrm>
          <a:prstGeom prst="rect">
            <a:avLst/>
          </a:prstGeom>
          <a:solidFill>
            <a:srgbClr val="C5000B"/>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8</a:t>
            </a:r>
            <a:endParaRPr b="1" sz="700">
              <a:solidFill>
                <a:schemeClr val="lt1"/>
              </a:solidFill>
              <a:latin typeface="Overpass"/>
              <a:ea typeface="Overpass"/>
              <a:cs typeface="Overpass"/>
              <a:sym typeface="Overpass"/>
            </a:endParaRPr>
          </a:p>
        </p:txBody>
      </p:sp>
      <p:sp>
        <p:nvSpPr>
          <p:cNvPr id="779" name="Google Shape;779;p82"/>
          <p:cNvSpPr/>
          <p:nvPr/>
        </p:nvSpPr>
        <p:spPr>
          <a:xfrm>
            <a:off x="4478105" y="2784347"/>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OTHER</a:t>
            </a:r>
            <a:endParaRPr b="1" sz="700">
              <a:solidFill>
                <a:schemeClr val="lt1"/>
              </a:solidFill>
              <a:latin typeface="Overpass"/>
              <a:ea typeface="Overpass"/>
              <a:cs typeface="Overpass"/>
              <a:sym typeface="Overpass"/>
            </a:endParaRPr>
          </a:p>
        </p:txBody>
      </p:sp>
      <p:sp>
        <p:nvSpPr>
          <p:cNvPr id="780" name="Google Shape;780;p82"/>
          <p:cNvSpPr/>
          <p:nvPr/>
        </p:nvSpPr>
        <p:spPr>
          <a:xfrm>
            <a:off x="4478105" y="1749272"/>
            <a:ext cx="640200" cy="608100"/>
          </a:xfrm>
          <a:prstGeom prst="rect">
            <a:avLst/>
          </a:prstGeom>
          <a:solidFill>
            <a:srgbClr val="A30000"/>
          </a:solidFill>
          <a:ln cap="flat" cmpd="sng" w="25400">
            <a:solidFill>
              <a:srgbClr val="A30000"/>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7</a:t>
            </a:r>
            <a:endParaRPr b="1" sz="700">
              <a:solidFill>
                <a:schemeClr val="lt1"/>
              </a:solidFill>
              <a:latin typeface="Overpass"/>
              <a:ea typeface="Overpass"/>
              <a:cs typeface="Overpass"/>
              <a:sym typeface="Overpass"/>
            </a:endParaRPr>
          </a:p>
        </p:txBody>
      </p:sp>
      <p:sp>
        <p:nvSpPr>
          <p:cNvPr id="781" name="Google Shape;781;p82"/>
          <p:cNvSpPr/>
          <p:nvPr/>
        </p:nvSpPr>
        <p:spPr>
          <a:xfrm>
            <a:off x="5924497" y="587402"/>
            <a:ext cx="640200" cy="616200"/>
          </a:xfrm>
          <a:prstGeom prst="rect">
            <a:avLst/>
          </a:prstGeom>
          <a:solidFill>
            <a:srgbClr val="C5000B"/>
          </a:solidFill>
          <a:ln cap="flat" cmpd="sng" w="25400">
            <a:solidFill>
              <a:srgbClr val="C5000B"/>
            </a:solidFill>
            <a:prstDash val="solid"/>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TIER 1</a:t>
            </a:r>
            <a:endParaRPr b="1" sz="700">
              <a:solidFill>
                <a:schemeClr val="lt1"/>
              </a:solidFill>
              <a:latin typeface="Overpass"/>
              <a:ea typeface="Overpass"/>
              <a:cs typeface="Overpass"/>
              <a:sym typeface="Overpass"/>
            </a:endParaRPr>
          </a:p>
        </p:txBody>
      </p:sp>
      <p:sp>
        <p:nvSpPr>
          <p:cNvPr id="782" name="Google Shape;782;p82"/>
          <p:cNvSpPr/>
          <p:nvPr/>
        </p:nvSpPr>
        <p:spPr>
          <a:xfrm>
            <a:off x="6619547" y="587402"/>
            <a:ext cx="640200" cy="616200"/>
          </a:xfrm>
          <a:prstGeom prst="rect">
            <a:avLst/>
          </a:prstGeom>
          <a:solidFill>
            <a:srgbClr val="A30000"/>
          </a:solidFill>
          <a:ln cap="flat" cmpd="sng" w="25400">
            <a:solidFill>
              <a:srgbClr val="C5000B"/>
            </a:solidFill>
            <a:prstDash val="solid"/>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TIER 2</a:t>
            </a:r>
            <a:endParaRPr b="1" sz="700">
              <a:solidFill>
                <a:schemeClr val="lt1"/>
              </a:solidFill>
              <a:latin typeface="Overpass"/>
              <a:ea typeface="Overpass"/>
              <a:cs typeface="Overpass"/>
              <a:sym typeface="Overpass"/>
            </a:endParaRPr>
          </a:p>
        </p:txBody>
      </p:sp>
      <p:sp>
        <p:nvSpPr>
          <p:cNvPr id="783" name="Google Shape;783;p82"/>
          <p:cNvSpPr/>
          <p:nvPr/>
        </p:nvSpPr>
        <p:spPr>
          <a:xfrm>
            <a:off x="7314597" y="587402"/>
            <a:ext cx="640200" cy="616200"/>
          </a:xfrm>
          <a:prstGeom prst="rect">
            <a:avLst/>
          </a:prstGeom>
          <a:solidFill>
            <a:srgbClr val="820000"/>
          </a:solidFill>
          <a:ln cap="flat" cmpd="sng" w="25400">
            <a:solidFill>
              <a:srgbClr val="C5000B"/>
            </a:solidFill>
            <a:prstDash val="solid"/>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TIER 3</a:t>
            </a:r>
            <a:endParaRPr b="1" sz="700">
              <a:solidFill>
                <a:schemeClr val="lt1"/>
              </a:solidFill>
              <a:latin typeface="Overpass"/>
              <a:ea typeface="Overpass"/>
              <a:cs typeface="Overpass"/>
              <a:sym typeface="Overpass"/>
            </a:endParaRPr>
          </a:p>
        </p:txBody>
      </p:sp>
      <p:sp>
        <p:nvSpPr>
          <p:cNvPr id="784" name="Google Shape;784;p82"/>
          <p:cNvSpPr/>
          <p:nvPr/>
        </p:nvSpPr>
        <p:spPr>
          <a:xfrm>
            <a:off x="8009647" y="587402"/>
            <a:ext cx="640200" cy="616200"/>
          </a:xfrm>
          <a:prstGeom prst="rect">
            <a:avLst/>
          </a:prstGeom>
          <a:solidFill>
            <a:srgbClr val="999999"/>
          </a:solidFill>
          <a:ln cap="flat" cmpd="sng" w="25400">
            <a:solidFill>
              <a:srgbClr val="C5000B"/>
            </a:solidFill>
            <a:prstDash val="solid"/>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600">
                <a:solidFill>
                  <a:schemeClr val="lt1"/>
                </a:solidFill>
                <a:latin typeface="Overpass"/>
                <a:ea typeface="Overpass"/>
                <a:cs typeface="Overpass"/>
                <a:sym typeface="Overpass"/>
              </a:rPr>
              <a:t>COMMUNITY</a:t>
            </a:r>
            <a:br>
              <a:rPr b="1" lang="en" sz="600">
                <a:solidFill>
                  <a:schemeClr val="lt1"/>
                </a:solidFill>
                <a:latin typeface="Overpass"/>
                <a:ea typeface="Overpass"/>
                <a:cs typeface="Overpass"/>
                <a:sym typeface="Overpass"/>
              </a:rPr>
            </a:br>
            <a:r>
              <a:rPr b="1" lang="en" sz="600">
                <a:solidFill>
                  <a:schemeClr val="lt1"/>
                </a:solidFill>
                <a:latin typeface="Overpass"/>
                <a:ea typeface="Overpass"/>
                <a:cs typeface="Overpass"/>
                <a:sym typeface="Overpass"/>
              </a:rPr>
              <a:t>SUPPORT</a:t>
            </a:r>
            <a:endParaRPr b="1" sz="600">
              <a:solidFill>
                <a:schemeClr val="lt1"/>
              </a:solidFill>
              <a:latin typeface="Overpass"/>
              <a:ea typeface="Overpass"/>
              <a:cs typeface="Overpass"/>
              <a:sym typeface="Overpass"/>
            </a:endParaRPr>
          </a:p>
        </p:txBody>
      </p:sp>
      <p:sp>
        <p:nvSpPr>
          <p:cNvPr id="785" name="Google Shape;785;p82"/>
          <p:cNvSpPr/>
          <p:nvPr/>
        </p:nvSpPr>
        <p:spPr>
          <a:xfrm>
            <a:off x="477397" y="1749552"/>
            <a:ext cx="640200" cy="616200"/>
          </a:xfrm>
          <a:prstGeom prst="rect">
            <a:avLst/>
          </a:prstGeom>
          <a:solidFill>
            <a:srgbClr val="A30000"/>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RHEL 6</a:t>
            </a:r>
            <a:endParaRPr b="1" sz="700">
              <a:solidFill>
                <a:schemeClr val="lt1"/>
              </a:solidFill>
              <a:latin typeface="Overpass"/>
              <a:ea typeface="Overpass"/>
              <a:cs typeface="Overpass"/>
              <a:sym typeface="Overpass"/>
            </a:endParaRPr>
          </a:p>
        </p:txBody>
      </p:sp>
      <p:sp>
        <p:nvSpPr>
          <p:cNvPr id="786" name="Google Shape;786;p82"/>
          <p:cNvSpPr/>
          <p:nvPr/>
        </p:nvSpPr>
        <p:spPr>
          <a:xfrm>
            <a:off x="477397" y="2786123"/>
            <a:ext cx="640200" cy="608100"/>
          </a:xfrm>
          <a:prstGeom prst="rect">
            <a:avLst/>
          </a:prstGeom>
          <a:solidFill>
            <a:srgbClr val="820000"/>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8</a:t>
            </a:r>
            <a:endParaRPr b="1" sz="700">
              <a:solidFill>
                <a:schemeClr val="lt1"/>
              </a:solidFill>
              <a:latin typeface="Overpass"/>
              <a:ea typeface="Overpass"/>
              <a:cs typeface="Overpass"/>
              <a:sym typeface="Overpass"/>
            </a:endParaRPr>
          </a:p>
        </p:txBody>
      </p:sp>
      <p:sp>
        <p:nvSpPr>
          <p:cNvPr id="787" name="Google Shape;787;p82"/>
          <p:cNvSpPr/>
          <p:nvPr/>
        </p:nvSpPr>
        <p:spPr>
          <a:xfrm>
            <a:off x="1582505" y="2784347"/>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OTHER</a:t>
            </a:r>
            <a:endParaRPr b="1" sz="700">
              <a:solidFill>
                <a:schemeClr val="lt1"/>
              </a:solidFill>
              <a:latin typeface="Overpass"/>
              <a:ea typeface="Overpass"/>
              <a:cs typeface="Overpass"/>
              <a:sym typeface="Overpass"/>
            </a:endParaRPr>
          </a:p>
        </p:txBody>
      </p:sp>
      <p:sp>
        <p:nvSpPr>
          <p:cNvPr id="788" name="Google Shape;788;p82"/>
          <p:cNvSpPr/>
          <p:nvPr/>
        </p:nvSpPr>
        <p:spPr>
          <a:xfrm>
            <a:off x="1582505" y="1749272"/>
            <a:ext cx="640200" cy="608100"/>
          </a:xfrm>
          <a:prstGeom prst="rect">
            <a:avLst/>
          </a:prstGeom>
          <a:solidFill>
            <a:srgbClr val="C5000B"/>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7</a:t>
            </a:r>
            <a:endParaRPr b="1" sz="700">
              <a:solidFill>
                <a:schemeClr val="lt1"/>
              </a:solidFill>
              <a:latin typeface="Overpass"/>
              <a:ea typeface="Overpass"/>
              <a:cs typeface="Overpass"/>
              <a:sym typeface="Overpas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8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4" name="Google Shape;794;p83"/>
          <p:cNvSpPr txBox="1"/>
          <p:nvPr>
            <p:ph type="title"/>
          </p:nvPr>
        </p:nvSpPr>
        <p:spPr>
          <a:xfrm>
            <a:off x="826650" y="0"/>
            <a:ext cx="81228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WITH A</a:t>
            </a:r>
            <a:r>
              <a:rPr lang="en">
                <a:latin typeface="Overpass"/>
                <a:ea typeface="Overpass"/>
                <a:cs typeface="Overpass"/>
                <a:sym typeface="Overpass"/>
              </a:rPr>
              <a:t> CERTIFIED APPLICATION CON</a:t>
            </a:r>
            <a:r>
              <a:rPr lang="en">
                <a:latin typeface="Overpass"/>
                <a:ea typeface="Overpass"/>
                <a:cs typeface="Overpass"/>
                <a:sym typeface="Overpass"/>
              </a:rPr>
              <a:t>TAINER</a:t>
            </a:r>
            <a:endParaRPr>
              <a:latin typeface="Overpass"/>
              <a:ea typeface="Overpass"/>
              <a:cs typeface="Overpass"/>
              <a:sym typeface="Overpass"/>
            </a:endParaRPr>
          </a:p>
        </p:txBody>
      </p:sp>
      <p:sp>
        <p:nvSpPr>
          <p:cNvPr id="795" name="Google Shape;795;p83"/>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Collaborative support with Red Hat and ISV</a:t>
            </a:r>
            <a:r>
              <a:rPr lang="en">
                <a:latin typeface="Overpass"/>
                <a:ea typeface="Overpass"/>
                <a:cs typeface="Overpass"/>
                <a:sym typeface="Overpass"/>
              </a:rPr>
              <a:t> to resolve any issue, request patches, etc</a:t>
            </a:r>
            <a:endParaRPr>
              <a:latin typeface="Overpass"/>
              <a:ea typeface="Overpass"/>
              <a:cs typeface="Overpass"/>
              <a:sym typeface="Overpass"/>
            </a:endParaRPr>
          </a:p>
        </p:txBody>
      </p:sp>
      <p:sp>
        <p:nvSpPr>
          <p:cNvPr id="796" name="Google Shape;796;p83"/>
          <p:cNvSpPr/>
          <p:nvPr/>
        </p:nvSpPr>
        <p:spPr>
          <a:xfrm>
            <a:off x="5149253" y="1728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797" name="Google Shape;797;p83"/>
          <p:cNvSpPr/>
          <p:nvPr/>
        </p:nvSpPr>
        <p:spPr>
          <a:xfrm>
            <a:off x="5280399" y="2871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798" name="Google Shape;798;p83"/>
          <p:cNvSpPr/>
          <p:nvPr/>
        </p:nvSpPr>
        <p:spPr>
          <a:xfrm>
            <a:off x="5280399" y="2441895"/>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799" name="Google Shape;799;p83"/>
          <p:cNvSpPr/>
          <p:nvPr/>
        </p:nvSpPr>
        <p:spPr>
          <a:xfrm>
            <a:off x="5280399" y="2012671"/>
            <a:ext cx="1487400" cy="467400"/>
          </a:xfrm>
          <a:prstGeom prst="rect">
            <a:avLst/>
          </a:prstGeom>
          <a:solidFill>
            <a:srgbClr val="C5000B"/>
          </a:solidFill>
          <a:ln cap="flat" cmpd="sng" w="19050">
            <a:solidFill>
              <a:srgbClr val="000000">
                <a:alpha val="0"/>
              </a:srgbClr>
            </a:solidFill>
            <a:prstDash val="solid"/>
            <a:round/>
            <a:headEnd len="sm" w="sm" type="none"/>
            <a:tailEnd len="sm" w="sm" type="none"/>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PARTNER CONNECT </a:t>
            </a:r>
            <a:r>
              <a:rPr lang="en" sz="1000">
                <a:solidFill>
                  <a:srgbClr val="FFFFFF"/>
                </a:solidFill>
                <a:latin typeface="Overpass"/>
                <a:ea typeface="Overpass"/>
                <a:cs typeface="Overpass"/>
                <a:sym typeface="Overpass"/>
              </a:rPr>
              <a:t>CERTIFIED</a:t>
            </a:r>
            <a:r>
              <a:rPr lang="en" sz="1000">
                <a:solidFill>
                  <a:srgbClr val="FFFFFF"/>
                </a:solidFill>
                <a:latin typeface="Overpass"/>
                <a:ea typeface="Overpass"/>
                <a:cs typeface="Overpass"/>
                <a:sym typeface="Overpass"/>
              </a:rPr>
              <a:t> </a:t>
            </a: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nvGrpSpPr>
          <p:cNvPr id="800" name="Google Shape;800;p83"/>
          <p:cNvGrpSpPr/>
          <p:nvPr/>
        </p:nvGrpSpPr>
        <p:grpSpPr>
          <a:xfrm>
            <a:off x="5122418" y="1701758"/>
            <a:ext cx="2479200" cy="2337000"/>
            <a:chOff x="230404" y="1094074"/>
            <a:chExt cx="2479200" cy="2337000"/>
          </a:xfrm>
        </p:grpSpPr>
        <p:sp>
          <p:nvSpPr>
            <p:cNvPr id="801" name="Google Shape;801;p83"/>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802" name="Google Shape;802;p83"/>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RED HAT PLATFORM</a:t>
              </a:r>
              <a:endParaRPr>
                <a:latin typeface="Overpass"/>
                <a:ea typeface="Overpass"/>
                <a:cs typeface="Overpass"/>
                <a:sym typeface="Overpass"/>
              </a:endParaRPr>
            </a:p>
          </p:txBody>
        </p:sp>
      </p:grpSp>
      <p:sp>
        <p:nvSpPr>
          <p:cNvPr id="803" name="Google Shape;803;p83"/>
          <p:cNvSpPr txBox="1"/>
          <p:nvPr/>
        </p:nvSpPr>
        <p:spPr>
          <a:xfrm>
            <a:off x="3241000" y="1977625"/>
            <a:ext cx="17355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Collaborative </a:t>
            </a:r>
            <a:r>
              <a:rPr lang="en"/>
              <a:t>Support</a:t>
            </a:r>
            <a:endParaRPr/>
          </a:p>
        </p:txBody>
      </p:sp>
      <p:cxnSp>
        <p:nvCxnSpPr>
          <p:cNvPr id="804" name="Google Shape;804;p83"/>
          <p:cNvCxnSpPr/>
          <p:nvPr/>
        </p:nvCxnSpPr>
        <p:spPr>
          <a:xfrm rot="10800000">
            <a:off x="3249050" y="2551675"/>
            <a:ext cx="1677000" cy="600"/>
          </a:xfrm>
          <a:prstGeom prst="straightConnector1">
            <a:avLst/>
          </a:prstGeom>
          <a:noFill/>
          <a:ln cap="flat" cmpd="sng" w="38100">
            <a:solidFill>
              <a:schemeClr val="dk2"/>
            </a:solidFill>
            <a:prstDash val="dash"/>
            <a:round/>
            <a:headEnd len="med" w="med" type="none"/>
            <a:tailEnd len="med" w="med" type="triangle"/>
          </a:ln>
        </p:spPr>
      </p:cxnSp>
      <p:pic>
        <p:nvPicPr>
          <p:cNvPr id="805" name="Google Shape;805;p83"/>
          <p:cNvPicPr preferRelativeResize="0"/>
          <p:nvPr/>
        </p:nvPicPr>
        <p:blipFill>
          <a:blip r:embed="rId3">
            <a:alphaModFix/>
          </a:blip>
          <a:stretch>
            <a:fillRect/>
          </a:stretch>
        </p:blipFill>
        <p:spPr>
          <a:xfrm>
            <a:off x="1585175" y="1534825"/>
            <a:ext cx="1497950" cy="2056700"/>
          </a:xfrm>
          <a:prstGeom prst="rect">
            <a:avLst/>
          </a:prstGeom>
          <a:noFill/>
          <a:ln>
            <a:noFill/>
          </a:ln>
        </p:spPr>
      </p:pic>
      <p:cxnSp>
        <p:nvCxnSpPr>
          <p:cNvPr id="806" name="Google Shape;806;p83"/>
          <p:cNvCxnSpPr/>
          <p:nvPr/>
        </p:nvCxnSpPr>
        <p:spPr>
          <a:xfrm rot="10800000">
            <a:off x="3249050" y="2780275"/>
            <a:ext cx="1677000" cy="600"/>
          </a:xfrm>
          <a:prstGeom prst="straightConnector1">
            <a:avLst/>
          </a:prstGeom>
          <a:noFill/>
          <a:ln cap="flat" cmpd="sng" w="38100">
            <a:solidFill>
              <a:schemeClr val="dk2"/>
            </a:solidFill>
            <a:prstDash val="dash"/>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8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2" name="Google Shape;812;p8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WHEN DEPLOYED ON RED HAT PLATFORM</a:t>
            </a:r>
            <a:endParaRPr>
              <a:latin typeface="Overpass"/>
              <a:ea typeface="Overpass"/>
              <a:cs typeface="Overpass"/>
              <a:sym typeface="Overpass"/>
            </a:endParaRPr>
          </a:p>
        </p:txBody>
      </p:sp>
      <p:sp>
        <p:nvSpPr>
          <p:cNvPr id="813" name="Google Shape;813;p84"/>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Red Hat Universal Base &amp; RHEL packages when registered</a:t>
            </a:r>
            <a:endParaRPr>
              <a:latin typeface="Overpass"/>
              <a:ea typeface="Overpass"/>
              <a:cs typeface="Overpass"/>
              <a:sym typeface="Overpass"/>
            </a:endParaRPr>
          </a:p>
        </p:txBody>
      </p:sp>
      <p:sp>
        <p:nvSpPr>
          <p:cNvPr id="814" name="Google Shape;814;p84"/>
          <p:cNvSpPr/>
          <p:nvPr/>
        </p:nvSpPr>
        <p:spPr>
          <a:xfrm>
            <a:off x="5149253" y="1728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815" name="Google Shape;815;p84"/>
          <p:cNvSpPr/>
          <p:nvPr/>
        </p:nvSpPr>
        <p:spPr>
          <a:xfrm>
            <a:off x="5280399" y="2871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816" name="Google Shape;816;p84"/>
          <p:cNvSpPr/>
          <p:nvPr/>
        </p:nvSpPr>
        <p:spPr>
          <a:xfrm>
            <a:off x="5280399" y="2441895"/>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817" name="Google Shape;817;p84"/>
          <p:cNvSpPr/>
          <p:nvPr/>
        </p:nvSpPr>
        <p:spPr>
          <a:xfrm>
            <a:off x="5280399" y="2012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nvGrpSpPr>
          <p:cNvPr id="818" name="Google Shape;818;p84"/>
          <p:cNvGrpSpPr/>
          <p:nvPr/>
        </p:nvGrpSpPr>
        <p:grpSpPr>
          <a:xfrm>
            <a:off x="5122418" y="1701758"/>
            <a:ext cx="2479200" cy="2337000"/>
            <a:chOff x="230404" y="1094074"/>
            <a:chExt cx="2479200" cy="2337000"/>
          </a:xfrm>
        </p:grpSpPr>
        <p:sp>
          <p:nvSpPr>
            <p:cNvPr id="819" name="Google Shape;819;p84"/>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820" name="Google Shape;820;p84"/>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RED HAT PLATFORM</a:t>
              </a:r>
              <a:endParaRPr>
                <a:latin typeface="Overpass"/>
                <a:ea typeface="Overpass"/>
                <a:cs typeface="Overpass"/>
                <a:sym typeface="Overpass"/>
              </a:endParaRPr>
            </a:p>
          </p:txBody>
        </p:sp>
      </p:grpSp>
      <p:pic>
        <p:nvPicPr>
          <p:cNvPr id="821" name="Google Shape;821;p84"/>
          <p:cNvPicPr preferRelativeResize="0"/>
          <p:nvPr/>
        </p:nvPicPr>
        <p:blipFill>
          <a:blip r:embed="rId3">
            <a:alphaModFix/>
          </a:blip>
          <a:stretch>
            <a:fillRect/>
          </a:stretch>
        </p:blipFill>
        <p:spPr>
          <a:xfrm>
            <a:off x="588975" y="1704579"/>
            <a:ext cx="2425400" cy="1680100"/>
          </a:xfrm>
          <a:prstGeom prst="rect">
            <a:avLst/>
          </a:prstGeom>
          <a:noFill/>
          <a:ln>
            <a:noFill/>
          </a:ln>
        </p:spPr>
      </p:pic>
      <p:sp>
        <p:nvSpPr>
          <p:cNvPr id="822" name="Google Shape;822;p84"/>
          <p:cNvSpPr txBox="1"/>
          <p:nvPr/>
        </p:nvSpPr>
        <p:spPr>
          <a:xfrm>
            <a:off x="3088600" y="2130025"/>
            <a:ext cx="17355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Updates</a:t>
            </a:r>
            <a:endParaRPr/>
          </a:p>
        </p:txBody>
      </p:sp>
      <p:cxnSp>
        <p:nvCxnSpPr>
          <p:cNvPr id="823" name="Google Shape;823;p84"/>
          <p:cNvCxnSpPr/>
          <p:nvPr/>
        </p:nvCxnSpPr>
        <p:spPr>
          <a:xfrm flipH="1" rot="10800000">
            <a:off x="3249050" y="2551675"/>
            <a:ext cx="1677000" cy="600"/>
          </a:xfrm>
          <a:prstGeom prst="straightConnector1">
            <a:avLst/>
          </a:prstGeom>
          <a:noFill/>
          <a:ln cap="flat" cmpd="sng" w="38100">
            <a:solidFill>
              <a:schemeClr val="dk2"/>
            </a:solidFill>
            <a:prstDash val="dash"/>
            <a:round/>
            <a:headEnd len="med" w="med" type="none"/>
            <a:tailEnd len="med" w="med" type="triangle"/>
          </a:ln>
        </p:spPr>
      </p:cxnSp>
      <p:cxnSp>
        <p:nvCxnSpPr>
          <p:cNvPr id="824" name="Google Shape;824;p84"/>
          <p:cNvCxnSpPr/>
          <p:nvPr/>
        </p:nvCxnSpPr>
        <p:spPr>
          <a:xfrm flipH="1" rot="10800000">
            <a:off x="3249050" y="2780275"/>
            <a:ext cx="1677000" cy="600"/>
          </a:xfrm>
          <a:prstGeom prst="straightConnector1">
            <a:avLst/>
          </a:prstGeom>
          <a:noFill/>
          <a:ln cap="flat" cmpd="sng" w="38100">
            <a:solidFill>
              <a:schemeClr val="dk2"/>
            </a:solidFill>
            <a:prstDash val="dash"/>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8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0" name="Google Shape;830;p8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WHEN DEPLOYED ON RED HAT PLATFORM</a:t>
            </a:r>
            <a:endParaRPr>
              <a:latin typeface="Overpass"/>
              <a:ea typeface="Overpass"/>
              <a:cs typeface="Overpass"/>
              <a:sym typeface="Overpass"/>
            </a:endParaRPr>
          </a:p>
        </p:txBody>
      </p:sp>
      <p:sp>
        <p:nvSpPr>
          <p:cNvPr id="831" name="Google Shape;831;p85"/>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Call Red Hat Support to resolve any issue, request patches, etc</a:t>
            </a:r>
            <a:endParaRPr>
              <a:latin typeface="Overpass"/>
              <a:ea typeface="Overpass"/>
              <a:cs typeface="Overpass"/>
              <a:sym typeface="Overpass"/>
            </a:endParaRPr>
          </a:p>
        </p:txBody>
      </p:sp>
      <p:sp>
        <p:nvSpPr>
          <p:cNvPr id="832" name="Google Shape;832;p85"/>
          <p:cNvSpPr/>
          <p:nvPr/>
        </p:nvSpPr>
        <p:spPr>
          <a:xfrm>
            <a:off x="5149253" y="1728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833" name="Google Shape;833;p85"/>
          <p:cNvSpPr/>
          <p:nvPr/>
        </p:nvSpPr>
        <p:spPr>
          <a:xfrm>
            <a:off x="5280399" y="2871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834" name="Google Shape;834;p85"/>
          <p:cNvSpPr/>
          <p:nvPr/>
        </p:nvSpPr>
        <p:spPr>
          <a:xfrm>
            <a:off x="5280399" y="2441895"/>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835" name="Google Shape;835;p85"/>
          <p:cNvSpPr/>
          <p:nvPr/>
        </p:nvSpPr>
        <p:spPr>
          <a:xfrm>
            <a:off x="5280399" y="2012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nvGrpSpPr>
          <p:cNvPr id="836" name="Google Shape;836;p85"/>
          <p:cNvGrpSpPr/>
          <p:nvPr/>
        </p:nvGrpSpPr>
        <p:grpSpPr>
          <a:xfrm>
            <a:off x="5122418" y="1701758"/>
            <a:ext cx="2479200" cy="2337000"/>
            <a:chOff x="230404" y="1094074"/>
            <a:chExt cx="2479200" cy="2337000"/>
          </a:xfrm>
        </p:grpSpPr>
        <p:sp>
          <p:nvSpPr>
            <p:cNvPr id="837" name="Google Shape;837;p85"/>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838" name="Google Shape;838;p85"/>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RED HAT PLATFORM</a:t>
              </a:r>
              <a:endParaRPr>
                <a:latin typeface="Overpass"/>
                <a:ea typeface="Overpass"/>
                <a:cs typeface="Overpass"/>
                <a:sym typeface="Overpass"/>
              </a:endParaRPr>
            </a:p>
          </p:txBody>
        </p:sp>
      </p:grpSp>
      <p:sp>
        <p:nvSpPr>
          <p:cNvPr id="839" name="Google Shape;839;p85"/>
          <p:cNvSpPr txBox="1"/>
          <p:nvPr/>
        </p:nvSpPr>
        <p:spPr>
          <a:xfrm>
            <a:off x="3241000" y="2130025"/>
            <a:ext cx="17355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Support</a:t>
            </a:r>
            <a:endParaRPr/>
          </a:p>
        </p:txBody>
      </p:sp>
      <p:cxnSp>
        <p:nvCxnSpPr>
          <p:cNvPr id="840" name="Google Shape;840;p85"/>
          <p:cNvCxnSpPr/>
          <p:nvPr/>
        </p:nvCxnSpPr>
        <p:spPr>
          <a:xfrm rot="10800000">
            <a:off x="3249050" y="2551675"/>
            <a:ext cx="1677000" cy="600"/>
          </a:xfrm>
          <a:prstGeom prst="straightConnector1">
            <a:avLst/>
          </a:prstGeom>
          <a:noFill/>
          <a:ln cap="flat" cmpd="sng" w="38100">
            <a:solidFill>
              <a:schemeClr val="dk2"/>
            </a:solidFill>
            <a:prstDash val="dash"/>
            <a:round/>
            <a:headEnd len="med" w="med" type="none"/>
            <a:tailEnd len="med" w="med" type="triangle"/>
          </a:ln>
        </p:spPr>
      </p:cxnSp>
      <p:pic>
        <p:nvPicPr>
          <p:cNvPr id="841" name="Google Shape;841;p85"/>
          <p:cNvPicPr preferRelativeResize="0"/>
          <p:nvPr/>
        </p:nvPicPr>
        <p:blipFill>
          <a:blip r:embed="rId3">
            <a:alphaModFix/>
          </a:blip>
          <a:stretch>
            <a:fillRect/>
          </a:stretch>
        </p:blipFill>
        <p:spPr>
          <a:xfrm>
            <a:off x="1585175" y="1534825"/>
            <a:ext cx="1497950" cy="2056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8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7" name="Google Shape;847;p86"/>
          <p:cNvSpPr txBox="1"/>
          <p:nvPr>
            <p:ph type="title"/>
          </p:nvPr>
        </p:nvSpPr>
        <p:spPr>
          <a:xfrm>
            <a:off x="588975" y="0"/>
            <a:ext cx="84861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WHEN DEPLOYED ON ANY CONTAINER PLATFORM</a:t>
            </a:r>
            <a:endParaRPr>
              <a:latin typeface="Overpass"/>
              <a:ea typeface="Overpass"/>
              <a:cs typeface="Overpass"/>
              <a:sym typeface="Overpass"/>
            </a:endParaRPr>
          </a:p>
        </p:txBody>
      </p:sp>
      <p:sp>
        <p:nvSpPr>
          <p:cNvPr id="848" name="Google Shape;848;p86"/>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Red Hat Universal Base Image package updates from anywhere</a:t>
            </a:r>
            <a:endParaRPr>
              <a:latin typeface="Overpass"/>
              <a:ea typeface="Overpass"/>
              <a:cs typeface="Overpass"/>
              <a:sym typeface="Overpass"/>
            </a:endParaRPr>
          </a:p>
        </p:txBody>
      </p:sp>
      <p:sp>
        <p:nvSpPr>
          <p:cNvPr id="849" name="Google Shape;849;p86"/>
          <p:cNvSpPr/>
          <p:nvPr/>
        </p:nvSpPr>
        <p:spPr>
          <a:xfrm>
            <a:off x="5149253" y="1728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850" name="Google Shape;850;p86"/>
          <p:cNvSpPr/>
          <p:nvPr/>
        </p:nvSpPr>
        <p:spPr>
          <a:xfrm>
            <a:off x="5280399" y="2871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851" name="Google Shape;851;p86"/>
          <p:cNvSpPr/>
          <p:nvPr/>
        </p:nvSpPr>
        <p:spPr>
          <a:xfrm>
            <a:off x="5280399" y="2441895"/>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852" name="Google Shape;852;p86"/>
          <p:cNvSpPr/>
          <p:nvPr/>
        </p:nvSpPr>
        <p:spPr>
          <a:xfrm>
            <a:off x="5280399" y="2012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nvGrpSpPr>
          <p:cNvPr id="853" name="Google Shape;853;p86"/>
          <p:cNvGrpSpPr/>
          <p:nvPr/>
        </p:nvGrpSpPr>
        <p:grpSpPr>
          <a:xfrm>
            <a:off x="5122418" y="1701758"/>
            <a:ext cx="2492620" cy="2337000"/>
            <a:chOff x="230404" y="1094074"/>
            <a:chExt cx="2492620" cy="2337000"/>
          </a:xfrm>
        </p:grpSpPr>
        <p:sp>
          <p:nvSpPr>
            <p:cNvPr id="854" name="Google Shape;854;p86"/>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855" name="Google Shape;855;p86"/>
            <p:cNvSpPr txBox="1"/>
            <p:nvPr/>
          </p:nvSpPr>
          <p:spPr>
            <a:xfrm>
              <a:off x="243823" y="2915165"/>
              <a:ext cx="24792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ANY CONTAINER PLATFORM</a:t>
              </a:r>
              <a:endParaRPr>
                <a:latin typeface="Overpass"/>
                <a:ea typeface="Overpass"/>
                <a:cs typeface="Overpass"/>
                <a:sym typeface="Overpass"/>
              </a:endParaRPr>
            </a:p>
          </p:txBody>
        </p:sp>
      </p:grpSp>
      <p:pic>
        <p:nvPicPr>
          <p:cNvPr id="856" name="Google Shape;856;p86"/>
          <p:cNvPicPr preferRelativeResize="0"/>
          <p:nvPr/>
        </p:nvPicPr>
        <p:blipFill>
          <a:blip r:embed="rId3">
            <a:alphaModFix/>
          </a:blip>
          <a:stretch>
            <a:fillRect/>
          </a:stretch>
        </p:blipFill>
        <p:spPr>
          <a:xfrm>
            <a:off x="588975" y="1704579"/>
            <a:ext cx="2425400" cy="1680100"/>
          </a:xfrm>
          <a:prstGeom prst="rect">
            <a:avLst/>
          </a:prstGeom>
          <a:noFill/>
          <a:ln>
            <a:noFill/>
          </a:ln>
        </p:spPr>
      </p:pic>
      <p:cxnSp>
        <p:nvCxnSpPr>
          <p:cNvPr id="857" name="Google Shape;857;p86"/>
          <p:cNvCxnSpPr/>
          <p:nvPr/>
        </p:nvCxnSpPr>
        <p:spPr>
          <a:xfrm flipH="1" rot="10800000">
            <a:off x="3249050" y="2551675"/>
            <a:ext cx="1677000" cy="600"/>
          </a:xfrm>
          <a:prstGeom prst="straightConnector1">
            <a:avLst/>
          </a:prstGeom>
          <a:noFill/>
          <a:ln cap="flat" cmpd="sng" w="38100">
            <a:solidFill>
              <a:schemeClr val="dk2"/>
            </a:solidFill>
            <a:prstDash val="dash"/>
            <a:round/>
            <a:headEnd len="med" w="med" type="none"/>
            <a:tailEnd len="med" w="med" type="triangle"/>
          </a:ln>
        </p:spPr>
      </p:cxnSp>
      <p:sp>
        <p:nvSpPr>
          <p:cNvPr id="858" name="Google Shape;858;p86"/>
          <p:cNvSpPr txBox="1"/>
          <p:nvPr/>
        </p:nvSpPr>
        <p:spPr>
          <a:xfrm>
            <a:off x="3088600" y="2130025"/>
            <a:ext cx="17355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Updates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87"/>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CERTIFICATION &amp; OPERATORS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8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9" name="Google Shape;869;p88"/>
          <p:cNvSpPr txBox="1"/>
          <p:nvPr>
            <p:ph type="title"/>
          </p:nvPr>
        </p:nvSpPr>
        <p:spPr>
          <a:xfrm>
            <a:off x="826650" y="0"/>
            <a:ext cx="81228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BEHIND THE SCENES</a:t>
            </a:r>
            <a:endParaRPr>
              <a:latin typeface="Overpass"/>
              <a:ea typeface="Overpass"/>
              <a:cs typeface="Overpass"/>
              <a:sym typeface="Overpass"/>
            </a:endParaRPr>
          </a:p>
        </p:txBody>
      </p:sp>
      <p:sp>
        <p:nvSpPr>
          <p:cNvPr id="870" name="Google Shape;870;p88"/>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There is a lot more than might be suspected</a:t>
            </a:r>
            <a:endParaRPr>
              <a:latin typeface="Overpass"/>
              <a:ea typeface="Overpass"/>
              <a:cs typeface="Overpass"/>
              <a:sym typeface="Overpass"/>
            </a:endParaRPr>
          </a:p>
        </p:txBody>
      </p:sp>
      <p:sp>
        <p:nvSpPr>
          <p:cNvPr id="871" name="Google Shape;871;p88"/>
          <p:cNvSpPr/>
          <p:nvPr/>
        </p:nvSpPr>
        <p:spPr>
          <a:xfrm>
            <a:off x="1110653" y="1728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872" name="Google Shape;872;p88"/>
          <p:cNvSpPr/>
          <p:nvPr/>
        </p:nvSpPr>
        <p:spPr>
          <a:xfrm>
            <a:off x="1241799" y="2871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873" name="Google Shape;873;p88"/>
          <p:cNvSpPr/>
          <p:nvPr/>
        </p:nvSpPr>
        <p:spPr>
          <a:xfrm>
            <a:off x="1241799" y="2441895"/>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874" name="Google Shape;874;p88"/>
          <p:cNvSpPr/>
          <p:nvPr/>
        </p:nvSpPr>
        <p:spPr>
          <a:xfrm>
            <a:off x="1241799" y="2012671"/>
            <a:ext cx="1487400" cy="467400"/>
          </a:xfrm>
          <a:prstGeom prst="rect">
            <a:avLst/>
          </a:prstGeom>
          <a:solidFill>
            <a:srgbClr val="C5000B"/>
          </a:solidFill>
          <a:ln cap="flat" cmpd="sng" w="19050">
            <a:solidFill>
              <a:srgbClr val="000000">
                <a:alpha val="0"/>
              </a:srgbClr>
            </a:solidFill>
            <a:prstDash val="solid"/>
            <a:round/>
            <a:headEnd len="sm" w="sm" type="none"/>
            <a:tailEnd len="sm" w="sm" type="none"/>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PARTNER CONNECT CERTIFIED </a:t>
            </a: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nvGrpSpPr>
          <p:cNvPr id="875" name="Google Shape;875;p88"/>
          <p:cNvGrpSpPr/>
          <p:nvPr/>
        </p:nvGrpSpPr>
        <p:grpSpPr>
          <a:xfrm>
            <a:off x="1083818" y="1701758"/>
            <a:ext cx="2479200" cy="2337000"/>
            <a:chOff x="230404" y="1094074"/>
            <a:chExt cx="2479200" cy="2337000"/>
          </a:xfrm>
        </p:grpSpPr>
        <p:sp>
          <p:nvSpPr>
            <p:cNvPr id="876" name="Google Shape;876;p88"/>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877" name="Google Shape;877;p88"/>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RED HAT PLATFORM</a:t>
              </a:r>
              <a:endParaRPr>
                <a:latin typeface="Overpass"/>
                <a:ea typeface="Overpass"/>
                <a:cs typeface="Overpass"/>
                <a:sym typeface="Overpass"/>
              </a:endParaRPr>
            </a:p>
          </p:txBody>
        </p:sp>
      </p:grpSp>
      <p:sp>
        <p:nvSpPr>
          <p:cNvPr id="878" name="Google Shape;878;p88"/>
          <p:cNvSpPr txBox="1"/>
          <p:nvPr>
            <p:ph idx="1" type="body"/>
          </p:nvPr>
        </p:nvSpPr>
        <p:spPr>
          <a:xfrm>
            <a:off x="5570550" y="1625925"/>
            <a:ext cx="3585000" cy="264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Process:</a:t>
            </a:r>
            <a:endParaRPr/>
          </a:p>
          <a:p>
            <a:pPr indent="-292100" lvl="0" marL="457200" rtl="0" algn="l">
              <a:spcBef>
                <a:spcPts val="600"/>
              </a:spcBef>
              <a:spcAft>
                <a:spcPts val="0"/>
              </a:spcAft>
              <a:buSzPts val="1000"/>
              <a:buChar char="●"/>
            </a:pPr>
            <a:r>
              <a:rPr lang="en"/>
              <a:t>Build</a:t>
            </a:r>
            <a:endParaRPr/>
          </a:p>
          <a:p>
            <a:pPr indent="-292100" lvl="0" marL="457200" rtl="0" algn="l">
              <a:spcBef>
                <a:spcPts val="0"/>
              </a:spcBef>
              <a:spcAft>
                <a:spcPts val="0"/>
              </a:spcAft>
              <a:buSzPts val="1000"/>
              <a:buChar char="●"/>
            </a:pPr>
            <a:r>
              <a:rPr lang="en"/>
              <a:t>Validate</a:t>
            </a:r>
            <a:endParaRPr/>
          </a:p>
          <a:p>
            <a:pPr indent="-292100" lvl="0" marL="457200" rtl="0" algn="l">
              <a:spcBef>
                <a:spcPts val="0"/>
              </a:spcBef>
              <a:spcAft>
                <a:spcPts val="0"/>
              </a:spcAft>
              <a:buSzPts val="1000"/>
              <a:buChar char="●"/>
            </a:pPr>
            <a:r>
              <a:rPr lang="en"/>
              <a:t>Publish</a:t>
            </a:r>
            <a:endParaRPr/>
          </a:p>
          <a:p>
            <a:pPr indent="-292100" lvl="0" marL="457200" rtl="0" algn="l">
              <a:spcBef>
                <a:spcPts val="0"/>
              </a:spcBef>
              <a:spcAft>
                <a:spcPts val="0"/>
              </a:spcAft>
              <a:buSzPts val="1000"/>
              <a:buChar char="●"/>
            </a:pPr>
            <a:r>
              <a:rPr lang="en"/>
              <a:t>List</a:t>
            </a:r>
            <a:endParaRPr/>
          </a:p>
          <a:p>
            <a:pPr indent="-292100" lvl="0" marL="457200" rtl="0" algn="l">
              <a:spcBef>
                <a:spcPts val="0"/>
              </a:spcBef>
              <a:spcAft>
                <a:spcPts val="0"/>
              </a:spcAft>
              <a:buSzPts val="1000"/>
              <a:buChar char="●"/>
            </a:pPr>
            <a:r>
              <a:rPr lang="en"/>
              <a:t>Grade</a:t>
            </a:r>
            <a:endParaRPr/>
          </a:p>
          <a:p>
            <a:pPr indent="-292100" lvl="0" marL="457200" rtl="0" algn="l">
              <a:spcBef>
                <a:spcPts val="0"/>
              </a:spcBef>
              <a:spcAft>
                <a:spcPts val="0"/>
              </a:spcAft>
              <a:buSzPts val="1000"/>
              <a:buChar char="●"/>
            </a:pPr>
            <a:r>
              <a:rPr lang="en"/>
              <a:t>Rebuild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8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4" name="Google Shape;884;p89"/>
          <p:cNvSpPr txBox="1"/>
          <p:nvPr>
            <p:ph type="title"/>
          </p:nvPr>
        </p:nvSpPr>
        <p:spPr>
          <a:xfrm>
            <a:off x="826650" y="0"/>
            <a:ext cx="81228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BEHIND THE SCENES</a:t>
            </a:r>
            <a:endParaRPr>
              <a:latin typeface="Overpass"/>
              <a:ea typeface="Overpass"/>
              <a:cs typeface="Overpass"/>
              <a:sym typeface="Overpass"/>
            </a:endParaRPr>
          </a:p>
        </p:txBody>
      </p:sp>
      <p:sp>
        <p:nvSpPr>
          <p:cNvPr id="885" name="Google Shape;885;p89"/>
          <p:cNvSpPr/>
          <p:nvPr/>
        </p:nvSpPr>
        <p:spPr>
          <a:xfrm>
            <a:off x="2018625" y="1012525"/>
            <a:ext cx="4398600" cy="3615000"/>
          </a:xfrm>
          <a:prstGeom prst="roundRect">
            <a:avLst>
              <a:gd fmla="val 3234" name="adj"/>
            </a:avLst>
          </a:prstGeom>
          <a:solidFill>
            <a:srgbClr val="F4CCCC"/>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304800" lvl="0" marL="914400" rtl="0" algn="l">
              <a:spcBef>
                <a:spcPts val="0"/>
              </a:spcBef>
              <a:spcAft>
                <a:spcPts val="0"/>
              </a:spcAft>
              <a:buSzPts val="1200"/>
              <a:buFont typeface="Overpass"/>
              <a:buChar char="●"/>
            </a:pPr>
            <a:r>
              <a:rPr lang="en" sz="1200">
                <a:latin typeface="Overpass"/>
                <a:ea typeface="Overpass"/>
                <a:cs typeface="Overpass"/>
                <a:sym typeface="Overpass"/>
              </a:rPr>
              <a:t>Ongoing delivery of security patches</a:t>
            </a:r>
            <a:endParaRPr sz="1200">
              <a:latin typeface="Overpass"/>
              <a:ea typeface="Overpass"/>
              <a:cs typeface="Overpass"/>
              <a:sym typeface="Overpass"/>
            </a:endParaRPr>
          </a:p>
          <a:p>
            <a:pPr indent="-304800" lvl="0" marL="914400" rtl="0" algn="l">
              <a:spcBef>
                <a:spcPts val="0"/>
              </a:spcBef>
              <a:spcAft>
                <a:spcPts val="0"/>
              </a:spcAft>
              <a:buSzPts val="1200"/>
              <a:buFont typeface="Overpass"/>
              <a:buChar char="●"/>
            </a:pPr>
            <a:r>
              <a:rPr lang="en" sz="1200">
                <a:latin typeface="Overpass"/>
                <a:ea typeface="Overpass"/>
                <a:cs typeface="Overpass"/>
                <a:sym typeface="Overpass"/>
              </a:rPr>
              <a:t>Ongoing validation of interoperability</a:t>
            </a:r>
            <a:endParaRPr sz="1200">
              <a:latin typeface="Overpass"/>
              <a:ea typeface="Overpass"/>
              <a:cs typeface="Overpass"/>
              <a:sym typeface="Overpass"/>
            </a:endParaRPr>
          </a:p>
          <a:p>
            <a:pPr indent="-304800" lvl="0" marL="914400" rtl="0" algn="l">
              <a:spcBef>
                <a:spcPts val="0"/>
              </a:spcBef>
              <a:spcAft>
                <a:spcPts val="0"/>
              </a:spcAft>
              <a:buSzPts val="1200"/>
              <a:buFont typeface="Overpass"/>
              <a:buChar char="●"/>
            </a:pPr>
            <a:r>
              <a:rPr lang="en" sz="1200">
                <a:latin typeface="Overpass"/>
                <a:ea typeface="Overpass"/>
                <a:cs typeface="Overpass"/>
                <a:sym typeface="Overpass"/>
              </a:rPr>
              <a:t>Ongoing validation of supportability</a:t>
            </a:r>
            <a:endParaRPr sz="1200">
              <a:latin typeface="Overpass"/>
              <a:ea typeface="Overpass"/>
              <a:cs typeface="Overpass"/>
              <a:sym typeface="Overpass"/>
            </a:endParaRPr>
          </a:p>
        </p:txBody>
      </p:sp>
      <p:sp>
        <p:nvSpPr>
          <p:cNvPr id="886" name="Google Shape;886;p89"/>
          <p:cNvSpPr txBox="1"/>
          <p:nvPr/>
        </p:nvSpPr>
        <p:spPr>
          <a:xfrm>
            <a:off x="3229899" y="3400775"/>
            <a:ext cx="9927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Overpass"/>
                <a:ea typeface="Overpass"/>
                <a:cs typeface="Overpass"/>
                <a:sym typeface="Overpass"/>
              </a:rPr>
              <a:t>Rebuild</a:t>
            </a:r>
            <a:endParaRPr b="1">
              <a:solidFill>
                <a:srgbClr val="FF0000"/>
              </a:solidFill>
              <a:latin typeface="Overpass"/>
              <a:ea typeface="Overpass"/>
              <a:cs typeface="Overpass"/>
              <a:sym typeface="Overpass"/>
            </a:endParaRPr>
          </a:p>
        </p:txBody>
      </p:sp>
      <p:sp>
        <p:nvSpPr>
          <p:cNvPr id="887" name="Google Shape;887;p89"/>
          <p:cNvSpPr txBox="1"/>
          <p:nvPr/>
        </p:nvSpPr>
        <p:spPr>
          <a:xfrm>
            <a:off x="2018625" y="2257775"/>
            <a:ext cx="9927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verpass"/>
                <a:ea typeface="Overpass"/>
                <a:cs typeface="Overpass"/>
                <a:sym typeface="Overpass"/>
              </a:rPr>
              <a:t>Validate</a:t>
            </a:r>
            <a:endParaRPr b="1">
              <a:solidFill>
                <a:srgbClr val="FF0000"/>
              </a:solidFill>
              <a:latin typeface="Overpass"/>
              <a:ea typeface="Overpass"/>
              <a:cs typeface="Overpass"/>
              <a:sym typeface="Overpass"/>
            </a:endParaRPr>
          </a:p>
        </p:txBody>
      </p:sp>
      <p:sp>
        <p:nvSpPr>
          <p:cNvPr id="888" name="Google Shape;888;p89"/>
          <p:cNvSpPr txBox="1"/>
          <p:nvPr/>
        </p:nvSpPr>
        <p:spPr>
          <a:xfrm>
            <a:off x="3229899" y="1267175"/>
            <a:ext cx="9927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Overpass"/>
                <a:ea typeface="Overpass"/>
                <a:cs typeface="Overpass"/>
                <a:sym typeface="Overpass"/>
              </a:rPr>
              <a:t>Publish</a:t>
            </a:r>
            <a:endParaRPr b="1">
              <a:solidFill>
                <a:srgbClr val="FF0000"/>
              </a:solidFill>
              <a:latin typeface="Overpass"/>
              <a:ea typeface="Overpass"/>
              <a:cs typeface="Overpass"/>
              <a:sym typeface="Overpass"/>
            </a:endParaRPr>
          </a:p>
        </p:txBody>
      </p:sp>
      <p:sp>
        <p:nvSpPr>
          <p:cNvPr id="889" name="Google Shape;889;p89"/>
          <p:cNvSpPr txBox="1"/>
          <p:nvPr/>
        </p:nvSpPr>
        <p:spPr>
          <a:xfrm>
            <a:off x="4228425" y="2105375"/>
            <a:ext cx="9927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Overpass"/>
                <a:ea typeface="Overpass"/>
                <a:cs typeface="Overpass"/>
                <a:sym typeface="Overpass"/>
              </a:rPr>
              <a:t>List</a:t>
            </a:r>
            <a:endParaRPr b="1">
              <a:solidFill>
                <a:srgbClr val="FF0000"/>
              </a:solidFill>
              <a:latin typeface="Overpass"/>
              <a:ea typeface="Overpass"/>
              <a:cs typeface="Overpass"/>
              <a:sym typeface="Overpass"/>
            </a:endParaRPr>
          </a:p>
        </p:txBody>
      </p:sp>
      <p:sp>
        <p:nvSpPr>
          <p:cNvPr id="890" name="Google Shape;890;p89"/>
          <p:cNvSpPr/>
          <p:nvPr/>
        </p:nvSpPr>
        <p:spPr>
          <a:xfrm>
            <a:off x="2436225" y="1393938"/>
            <a:ext cx="439800" cy="705300"/>
          </a:xfrm>
          <a:prstGeom prst="bentArrow">
            <a:avLst>
              <a:gd fmla="val 17456" name="adj1"/>
              <a:gd fmla="val 25000" name="adj2"/>
              <a:gd fmla="val 25000" name="adj3"/>
              <a:gd fmla="val 47607" name="adj4"/>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9"/>
          <p:cNvSpPr/>
          <p:nvPr/>
        </p:nvSpPr>
        <p:spPr>
          <a:xfrm rot="5400000">
            <a:off x="4325025" y="1386000"/>
            <a:ext cx="439800" cy="505800"/>
          </a:xfrm>
          <a:prstGeom prst="bentArrow">
            <a:avLst>
              <a:gd fmla="val 21441" name="adj1"/>
              <a:gd fmla="val 25000" name="adj2"/>
              <a:gd fmla="val 25000" name="adj3"/>
              <a:gd fmla="val 43750" name="adj4"/>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9"/>
          <p:cNvSpPr/>
          <p:nvPr/>
        </p:nvSpPr>
        <p:spPr>
          <a:xfrm rot="10800000">
            <a:off x="4265025" y="3362475"/>
            <a:ext cx="439800" cy="321000"/>
          </a:xfrm>
          <a:prstGeom prst="bentArrow">
            <a:avLst>
              <a:gd fmla="val 25000" name="adj1"/>
              <a:gd fmla="val 25000" name="adj2"/>
              <a:gd fmla="val 25000" name="adj3"/>
              <a:gd fmla="val 43750" name="adj4"/>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9"/>
          <p:cNvSpPr/>
          <p:nvPr/>
        </p:nvSpPr>
        <p:spPr>
          <a:xfrm>
            <a:off x="4635725" y="2563625"/>
            <a:ext cx="162000" cy="321000"/>
          </a:xfrm>
          <a:prstGeom prst="down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9"/>
          <p:cNvSpPr txBox="1"/>
          <p:nvPr/>
        </p:nvSpPr>
        <p:spPr>
          <a:xfrm>
            <a:off x="4152225" y="2902270"/>
            <a:ext cx="10689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Overpass"/>
                <a:ea typeface="Overpass"/>
                <a:cs typeface="Overpass"/>
                <a:sym typeface="Overpass"/>
              </a:rPr>
              <a:t>Grade</a:t>
            </a:r>
            <a:endParaRPr b="1">
              <a:solidFill>
                <a:srgbClr val="FF0000"/>
              </a:solidFill>
              <a:latin typeface="Overpass"/>
              <a:ea typeface="Overpass"/>
              <a:cs typeface="Overpass"/>
              <a:sym typeface="Overpass"/>
            </a:endParaRPr>
          </a:p>
        </p:txBody>
      </p:sp>
      <p:sp>
        <p:nvSpPr>
          <p:cNvPr id="895" name="Google Shape;895;p89"/>
          <p:cNvSpPr/>
          <p:nvPr/>
        </p:nvSpPr>
        <p:spPr>
          <a:xfrm rot="-5400000">
            <a:off x="2275575" y="3017925"/>
            <a:ext cx="792600" cy="504900"/>
          </a:xfrm>
          <a:prstGeom prst="bentArrow">
            <a:avLst>
              <a:gd fmla="val 17126" name="adj1"/>
              <a:gd fmla="val 25000" name="adj2"/>
              <a:gd fmla="val 25000" name="adj3"/>
              <a:gd fmla="val 43750" name="adj4"/>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9"/>
          <p:cNvSpPr txBox="1"/>
          <p:nvPr/>
        </p:nvSpPr>
        <p:spPr>
          <a:xfrm>
            <a:off x="6514425" y="1267175"/>
            <a:ext cx="11604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verpass"/>
                <a:ea typeface="Overpass"/>
                <a:cs typeface="Overpass"/>
                <a:sym typeface="Overpass"/>
              </a:rPr>
              <a:t>Use with Confidence</a:t>
            </a:r>
            <a:endParaRPr b="1">
              <a:solidFill>
                <a:srgbClr val="FF0000"/>
              </a:solidFill>
              <a:latin typeface="Overpass"/>
              <a:ea typeface="Overpass"/>
              <a:cs typeface="Overpass"/>
              <a:sym typeface="Overpass"/>
            </a:endParaRPr>
          </a:p>
        </p:txBody>
      </p:sp>
      <p:sp>
        <p:nvSpPr>
          <p:cNvPr id="897" name="Google Shape;897;p89"/>
          <p:cNvSpPr txBox="1"/>
          <p:nvPr/>
        </p:nvSpPr>
        <p:spPr>
          <a:xfrm>
            <a:off x="6514425" y="2105375"/>
            <a:ext cx="9927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verpass"/>
                <a:ea typeface="Overpass"/>
                <a:cs typeface="Overpass"/>
                <a:sym typeface="Overpass"/>
              </a:rPr>
              <a:t>Support</a:t>
            </a:r>
            <a:endParaRPr b="1">
              <a:solidFill>
                <a:srgbClr val="FF0000"/>
              </a:solidFill>
              <a:latin typeface="Overpass"/>
              <a:ea typeface="Overpass"/>
              <a:cs typeface="Overpass"/>
              <a:sym typeface="Overpass"/>
            </a:endParaRPr>
          </a:p>
        </p:txBody>
      </p:sp>
      <p:sp>
        <p:nvSpPr>
          <p:cNvPr id="898" name="Google Shape;898;p89"/>
          <p:cNvSpPr txBox="1"/>
          <p:nvPr/>
        </p:nvSpPr>
        <p:spPr>
          <a:xfrm>
            <a:off x="-38775" y="3476975"/>
            <a:ext cx="14127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Overpass"/>
                <a:ea typeface="Overpass"/>
                <a:cs typeface="Overpass"/>
                <a:sym typeface="Overpass"/>
              </a:rPr>
              <a:t>New Product</a:t>
            </a:r>
            <a:endParaRPr b="1">
              <a:solidFill>
                <a:srgbClr val="FF0000"/>
              </a:solidFill>
              <a:latin typeface="Overpass"/>
              <a:ea typeface="Overpass"/>
              <a:cs typeface="Overpass"/>
              <a:sym typeface="Overpass"/>
            </a:endParaRPr>
          </a:p>
        </p:txBody>
      </p:sp>
      <p:pic>
        <p:nvPicPr>
          <p:cNvPr id="899" name="Google Shape;899;p89"/>
          <p:cNvPicPr preferRelativeResize="0"/>
          <p:nvPr/>
        </p:nvPicPr>
        <p:blipFill>
          <a:blip r:embed="rId3">
            <a:alphaModFix/>
          </a:blip>
          <a:stretch>
            <a:fillRect/>
          </a:stretch>
        </p:blipFill>
        <p:spPr>
          <a:xfrm>
            <a:off x="7577074" y="1346525"/>
            <a:ext cx="1539000" cy="371922"/>
          </a:xfrm>
          <a:prstGeom prst="rect">
            <a:avLst/>
          </a:prstGeom>
          <a:noFill/>
          <a:ln>
            <a:noFill/>
          </a:ln>
        </p:spPr>
      </p:pic>
      <p:sp>
        <p:nvSpPr>
          <p:cNvPr id="900" name="Google Shape;900;p89"/>
          <p:cNvSpPr txBox="1"/>
          <p:nvPr/>
        </p:nvSpPr>
        <p:spPr>
          <a:xfrm>
            <a:off x="7598550" y="2043950"/>
            <a:ext cx="14127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Black"/>
                <a:ea typeface="Overpass Black"/>
                <a:cs typeface="Overpass Black"/>
                <a:sym typeface="Overpass Black"/>
              </a:rPr>
              <a:t>RED HAT</a:t>
            </a:r>
            <a:endParaRPr sz="1000">
              <a:latin typeface="Overpass Black"/>
              <a:ea typeface="Overpass Black"/>
              <a:cs typeface="Overpass Black"/>
              <a:sym typeface="Overpass Black"/>
            </a:endParaRPr>
          </a:p>
          <a:p>
            <a:pPr indent="0" lvl="0" marL="0" rtl="0" algn="l">
              <a:spcBef>
                <a:spcPts val="0"/>
              </a:spcBef>
              <a:spcAft>
                <a:spcPts val="0"/>
              </a:spcAft>
              <a:buNone/>
            </a:pPr>
            <a:r>
              <a:rPr lang="en" sz="1200">
                <a:latin typeface="Overpass"/>
                <a:ea typeface="Overpass"/>
                <a:cs typeface="Overpass"/>
                <a:sym typeface="Overpass"/>
              </a:rPr>
              <a:t>CUSTOMER PORTAL</a:t>
            </a:r>
            <a:endParaRPr sz="1200">
              <a:latin typeface="Overpass"/>
              <a:ea typeface="Overpass"/>
              <a:cs typeface="Overpass"/>
              <a:sym typeface="Overpass"/>
            </a:endParaRPr>
          </a:p>
        </p:txBody>
      </p:sp>
      <p:sp>
        <p:nvSpPr>
          <p:cNvPr id="901" name="Google Shape;901;p89"/>
          <p:cNvSpPr txBox="1"/>
          <p:nvPr/>
        </p:nvSpPr>
        <p:spPr>
          <a:xfrm>
            <a:off x="4931550" y="1967750"/>
            <a:ext cx="14127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Black"/>
                <a:ea typeface="Overpass Black"/>
                <a:cs typeface="Overpass Black"/>
                <a:sym typeface="Overpass Black"/>
              </a:rPr>
              <a:t>RED HAT</a:t>
            </a:r>
            <a:endParaRPr sz="1000">
              <a:latin typeface="Overpass Black"/>
              <a:ea typeface="Overpass Black"/>
              <a:cs typeface="Overpass Black"/>
              <a:sym typeface="Overpass Black"/>
            </a:endParaRPr>
          </a:p>
          <a:p>
            <a:pPr indent="0" lvl="0" marL="0" rtl="0" algn="l">
              <a:spcBef>
                <a:spcPts val="0"/>
              </a:spcBef>
              <a:spcAft>
                <a:spcPts val="0"/>
              </a:spcAft>
              <a:buNone/>
            </a:pPr>
            <a:r>
              <a:rPr lang="en" sz="1200">
                <a:latin typeface="Overpass"/>
                <a:ea typeface="Overpass"/>
                <a:cs typeface="Overpass"/>
                <a:sym typeface="Overpass"/>
              </a:rPr>
              <a:t>CONTAINER CATALOG</a:t>
            </a:r>
            <a:endParaRPr sz="1200">
              <a:latin typeface="Overpass"/>
              <a:ea typeface="Overpass"/>
              <a:cs typeface="Overpass"/>
              <a:sym typeface="Overpass"/>
            </a:endParaRPr>
          </a:p>
        </p:txBody>
      </p:sp>
      <p:sp>
        <p:nvSpPr>
          <p:cNvPr id="902" name="Google Shape;902;p89"/>
          <p:cNvSpPr txBox="1"/>
          <p:nvPr/>
        </p:nvSpPr>
        <p:spPr>
          <a:xfrm>
            <a:off x="4931550" y="1205750"/>
            <a:ext cx="14127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Black"/>
                <a:ea typeface="Overpass Black"/>
                <a:cs typeface="Overpass Black"/>
                <a:sym typeface="Overpass Black"/>
              </a:rPr>
              <a:t>RED HAT</a:t>
            </a:r>
            <a:endParaRPr sz="1000">
              <a:latin typeface="Overpass Black"/>
              <a:ea typeface="Overpass Black"/>
              <a:cs typeface="Overpass Black"/>
              <a:sym typeface="Overpass Black"/>
            </a:endParaRPr>
          </a:p>
          <a:p>
            <a:pPr indent="0" lvl="0" marL="0" rtl="0" algn="l">
              <a:spcBef>
                <a:spcPts val="0"/>
              </a:spcBef>
              <a:spcAft>
                <a:spcPts val="0"/>
              </a:spcAft>
              <a:buNone/>
            </a:pPr>
            <a:r>
              <a:rPr lang="en" sz="1200">
                <a:latin typeface="Overpass"/>
                <a:ea typeface="Overpass"/>
                <a:cs typeface="Overpass"/>
                <a:sym typeface="Overpass"/>
              </a:rPr>
              <a:t>CONTAINER</a:t>
            </a:r>
            <a:br>
              <a:rPr lang="en" sz="1200">
                <a:latin typeface="Overpass"/>
                <a:ea typeface="Overpass"/>
                <a:cs typeface="Overpass"/>
                <a:sym typeface="Overpass"/>
              </a:rPr>
            </a:br>
            <a:r>
              <a:rPr lang="en" sz="1200">
                <a:latin typeface="Overpass"/>
                <a:ea typeface="Overpass"/>
                <a:cs typeface="Overpass"/>
                <a:sym typeface="Overpass"/>
              </a:rPr>
              <a:t>REGISTRY</a:t>
            </a:r>
            <a:endParaRPr sz="1200">
              <a:latin typeface="Overpass"/>
              <a:ea typeface="Overpass"/>
              <a:cs typeface="Overpass"/>
              <a:sym typeface="Overpass"/>
            </a:endParaRPr>
          </a:p>
        </p:txBody>
      </p:sp>
      <p:sp>
        <p:nvSpPr>
          <p:cNvPr id="903" name="Google Shape;903;p89"/>
          <p:cNvSpPr txBox="1"/>
          <p:nvPr/>
        </p:nvSpPr>
        <p:spPr>
          <a:xfrm>
            <a:off x="4937959" y="2750113"/>
            <a:ext cx="14127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Black"/>
                <a:ea typeface="Overpass Black"/>
                <a:cs typeface="Overpass Black"/>
                <a:sym typeface="Overpass Black"/>
              </a:rPr>
              <a:t>RED HAT</a:t>
            </a:r>
            <a:endParaRPr sz="1000">
              <a:latin typeface="Overpass Black"/>
              <a:ea typeface="Overpass Black"/>
              <a:cs typeface="Overpass Black"/>
              <a:sym typeface="Overpass Black"/>
            </a:endParaRPr>
          </a:p>
          <a:p>
            <a:pPr indent="0" lvl="0" marL="0" rtl="0" algn="l">
              <a:spcBef>
                <a:spcPts val="0"/>
              </a:spcBef>
              <a:spcAft>
                <a:spcPts val="0"/>
              </a:spcAft>
              <a:buNone/>
            </a:pPr>
            <a:r>
              <a:rPr lang="en" sz="1200">
                <a:latin typeface="Overpass"/>
                <a:ea typeface="Overpass"/>
                <a:cs typeface="Overpass"/>
                <a:sym typeface="Overpass"/>
              </a:rPr>
              <a:t>CONTAINER HEALTH INDEX</a:t>
            </a:r>
            <a:endParaRPr sz="1200">
              <a:latin typeface="Overpass"/>
              <a:ea typeface="Overpass"/>
              <a:cs typeface="Overpass"/>
              <a:sym typeface="Overpass"/>
            </a:endParaRPr>
          </a:p>
        </p:txBody>
      </p:sp>
      <p:pic>
        <p:nvPicPr>
          <p:cNvPr id="904" name="Google Shape;904;p89"/>
          <p:cNvPicPr preferRelativeResize="0"/>
          <p:nvPr/>
        </p:nvPicPr>
        <p:blipFill>
          <a:blip r:embed="rId4">
            <a:alphaModFix/>
          </a:blip>
          <a:stretch>
            <a:fillRect/>
          </a:stretch>
        </p:blipFill>
        <p:spPr>
          <a:xfrm>
            <a:off x="133625" y="3818501"/>
            <a:ext cx="1339620" cy="502350"/>
          </a:xfrm>
          <a:prstGeom prst="rect">
            <a:avLst/>
          </a:prstGeom>
          <a:noFill/>
          <a:ln>
            <a:noFill/>
          </a:ln>
        </p:spPr>
      </p:pic>
      <p:sp>
        <p:nvSpPr>
          <p:cNvPr id="905" name="Google Shape;905;p89"/>
          <p:cNvSpPr/>
          <p:nvPr/>
        </p:nvSpPr>
        <p:spPr>
          <a:xfrm>
            <a:off x="6130375" y="1474825"/>
            <a:ext cx="384000" cy="135300"/>
          </a:xfrm>
          <a:prstGeom prst="right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9"/>
          <p:cNvSpPr/>
          <p:nvPr/>
        </p:nvSpPr>
        <p:spPr>
          <a:xfrm>
            <a:off x="6130375" y="2252854"/>
            <a:ext cx="384000" cy="135300"/>
          </a:xfrm>
          <a:prstGeom prst="right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9"/>
          <p:cNvSpPr txBox="1"/>
          <p:nvPr/>
        </p:nvSpPr>
        <p:spPr>
          <a:xfrm>
            <a:off x="57425" y="2181575"/>
            <a:ext cx="13164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verpass"/>
                <a:ea typeface="Overpass"/>
                <a:cs typeface="Overpass"/>
                <a:sym typeface="Overpass"/>
              </a:rPr>
              <a:t>Build With</a:t>
            </a:r>
            <a:endParaRPr b="1">
              <a:solidFill>
                <a:srgbClr val="FF0000"/>
              </a:solidFill>
              <a:latin typeface="Overpass"/>
              <a:ea typeface="Overpass"/>
              <a:cs typeface="Overpass"/>
              <a:sym typeface="Overpass"/>
            </a:endParaRPr>
          </a:p>
        </p:txBody>
      </p:sp>
      <p:sp>
        <p:nvSpPr>
          <p:cNvPr id="908" name="Google Shape;908;p89"/>
          <p:cNvSpPr/>
          <p:nvPr/>
        </p:nvSpPr>
        <p:spPr>
          <a:xfrm flipH="1" rot="10800000">
            <a:off x="368534" y="3062225"/>
            <a:ext cx="132600" cy="355800"/>
          </a:xfrm>
          <a:prstGeom prst="down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9"/>
          <p:cNvSpPr/>
          <p:nvPr/>
        </p:nvSpPr>
        <p:spPr>
          <a:xfrm>
            <a:off x="1482175" y="2389237"/>
            <a:ext cx="384000" cy="132600"/>
          </a:xfrm>
          <a:prstGeom prst="right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9"/>
          <p:cNvSpPr txBox="1"/>
          <p:nvPr/>
        </p:nvSpPr>
        <p:spPr>
          <a:xfrm>
            <a:off x="6514425" y="2943575"/>
            <a:ext cx="9927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verpass"/>
                <a:ea typeface="Overpass"/>
                <a:cs typeface="Overpass"/>
                <a:sym typeface="Overpass"/>
              </a:rPr>
              <a:t>Security</a:t>
            </a:r>
            <a:endParaRPr b="1">
              <a:solidFill>
                <a:srgbClr val="FF0000"/>
              </a:solidFill>
              <a:latin typeface="Overpass"/>
              <a:ea typeface="Overpass"/>
              <a:cs typeface="Overpass"/>
              <a:sym typeface="Overpass"/>
            </a:endParaRPr>
          </a:p>
        </p:txBody>
      </p:sp>
      <p:sp>
        <p:nvSpPr>
          <p:cNvPr id="911" name="Google Shape;911;p89"/>
          <p:cNvSpPr txBox="1"/>
          <p:nvPr/>
        </p:nvSpPr>
        <p:spPr>
          <a:xfrm>
            <a:off x="7598550" y="2882150"/>
            <a:ext cx="14127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Black"/>
                <a:ea typeface="Overpass Black"/>
                <a:cs typeface="Overpass Black"/>
                <a:sym typeface="Overpass Black"/>
              </a:rPr>
              <a:t>RED HAT</a:t>
            </a:r>
            <a:endParaRPr sz="1000">
              <a:latin typeface="Overpass Black"/>
              <a:ea typeface="Overpass Black"/>
              <a:cs typeface="Overpass Black"/>
              <a:sym typeface="Overpass Black"/>
            </a:endParaRPr>
          </a:p>
          <a:p>
            <a:pPr indent="0" lvl="0" marL="0" rtl="0" algn="l">
              <a:spcBef>
                <a:spcPts val="0"/>
              </a:spcBef>
              <a:spcAft>
                <a:spcPts val="0"/>
              </a:spcAft>
              <a:buNone/>
            </a:pPr>
            <a:r>
              <a:rPr lang="en" sz="1200">
                <a:latin typeface="Overpass"/>
                <a:ea typeface="Overpass"/>
                <a:cs typeface="Overpass"/>
                <a:sym typeface="Overpass"/>
              </a:rPr>
              <a:t>CONTAINER CATALOG</a:t>
            </a:r>
            <a:endParaRPr sz="1200">
              <a:latin typeface="Overpass"/>
              <a:ea typeface="Overpass"/>
              <a:cs typeface="Overpass"/>
              <a:sym typeface="Overpass"/>
            </a:endParaRPr>
          </a:p>
        </p:txBody>
      </p:sp>
      <p:sp>
        <p:nvSpPr>
          <p:cNvPr id="912" name="Google Shape;912;p89"/>
          <p:cNvSpPr/>
          <p:nvPr/>
        </p:nvSpPr>
        <p:spPr>
          <a:xfrm>
            <a:off x="6130375" y="3080770"/>
            <a:ext cx="384000" cy="135300"/>
          </a:xfrm>
          <a:prstGeom prst="right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9"/>
          <p:cNvSpPr txBox="1"/>
          <p:nvPr/>
        </p:nvSpPr>
        <p:spPr>
          <a:xfrm>
            <a:off x="2956749" y="3166020"/>
            <a:ext cx="1539000" cy="30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AUTO-BUILD</a:t>
            </a:r>
            <a:r>
              <a:rPr baseline="30000" lang="en">
                <a:latin typeface="Overpass"/>
                <a:ea typeface="Overpass"/>
                <a:cs typeface="Overpass"/>
                <a:sym typeface="Overpass"/>
              </a:rPr>
              <a:t>*</a:t>
            </a:r>
            <a:endParaRPr baseline="30000">
              <a:latin typeface="Overpass"/>
              <a:ea typeface="Overpass"/>
              <a:cs typeface="Overpass"/>
              <a:sym typeface="Overpass"/>
            </a:endParaRPr>
          </a:p>
        </p:txBody>
      </p:sp>
      <p:sp>
        <p:nvSpPr>
          <p:cNvPr id="914" name="Google Shape;914;p89"/>
          <p:cNvSpPr txBox="1"/>
          <p:nvPr/>
        </p:nvSpPr>
        <p:spPr>
          <a:xfrm>
            <a:off x="2956749" y="1510557"/>
            <a:ext cx="1539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AUTO-PUBLISH</a:t>
            </a:r>
            <a:r>
              <a:rPr baseline="30000" lang="en">
                <a:solidFill>
                  <a:srgbClr val="000000"/>
                </a:solidFill>
                <a:latin typeface="Overpass"/>
                <a:ea typeface="Overpass"/>
                <a:cs typeface="Overpass"/>
                <a:sym typeface="Overpass"/>
              </a:rPr>
              <a:t>*</a:t>
            </a:r>
            <a:endParaRPr>
              <a:latin typeface="Overpass"/>
              <a:ea typeface="Overpass"/>
              <a:cs typeface="Overpass"/>
              <a:sym typeface="Overpass"/>
            </a:endParaRPr>
          </a:p>
        </p:txBody>
      </p:sp>
      <p:sp>
        <p:nvSpPr>
          <p:cNvPr id="915" name="Google Shape;915;p89"/>
          <p:cNvSpPr txBox="1"/>
          <p:nvPr/>
        </p:nvSpPr>
        <p:spPr>
          <a:xfrm>
            <a:off x="6538150" y="4253750"/>
            <a:ext cx="27663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1000">
                <a:solidFill>
                  <a:srgbClr val="000000"/>
                </a:solidFill>
                <a:latin typeface="Overpass"/>
                <a:ea typeface="Overpass"/>
                <a:cs typeface="Overpass"/>
                <a:sym typeface="Overpass"/>
              </a:rPr>
              <a:t>*  </a:t>
            </a:r>
            <a:r>
              <a:rPr lang="en" sz="1000">
                <a:solidFill>
                  <a:srgbClr val="000000"/>
                </a:solidFill>
                <a:latin typeface="Overpass"/>
                <a:ea typeface="Overpass"/>
                <a:cs typeface="Overpass"/>
                <a:sym typeface="Overpass"/>
              </a:rPr>
              <a:t>Red Hat’s automated build and publishing </a:t>
            </a:r>
            <a:br>
              <a:rPr lang="en" sz="1000">
                <a:solidFill>
                  <a:srgbClr val="000000"/>
                </a:solidFill>
                <a:latin typeface="Overpass"/>
                <a:ea typeface="Overpass"/>
                <a:cs typeface="Overpass"/>
                <a:sym typeface="Overpass"/>
              </a:rPr>
            </a:br>
            <a:r>
              <a:rPr baseline="30000" lang="en" sz="1000">
                <a:solidFill>
                  <a:srgbClr val="000000"/>
                </a:solidFill>
                <a:latin typeface="Overpass"/>
                <a:ea typeface="Overpass"/>
                <a:cs typeface="Overpass"/>
                <a:sym typeface="Overpass"/>
              </a:rPr>
              <a:t>   </a:t>
            </a:r>
            <a:r>
              <a:rPr lang="en" sz="1000">
                <a:solidFill>
                  <a:srgbClr val="000000"/>
                </a:solidFill>
                <a:latin typeface="Overpass"/>
                <a:ea typeface="Overpass"/>
                <a:cs typeface="Overpass"/>
                <a:sym typeface="Overpass"/>
              </a:rPr>
              <a:t>services are optional, but recommended</a:t>
            </a:r>
            <a:endParaRPr sz="1000">
              <a:latin typeface="Overpass"/>
              <a:ea typeface="Overpass"/>
              <a:cs typeface="Overpass"/>
              <a:sym typeface="Overpass"/>
            </a:endParaRPr>
          </a:p>
        </p:txBody>
      </p:sp>
      <p:sp>
        <p:nvSpPr>
          <p:cNvPr id="916" name="Google Shape;916;p89"/>
          <p:cNvSpPr/>
          <p:nvPr/>
        </p:nvSpPr>
        <p:spPr>
          <a:xfrm>
            <a:off x="2910600" y="2030162"/>
            <a:ext cx="1584900" cy="964500"/>
          </a:xfrm>
          <a:prstGeom prst="roundRect">
            <a:avLst>
              <a:gd fmla="val 10090" name="adj"/>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000">
                <a:solidFill>
                  <a:srgbClr val="000000"/>
                </a:solidFill>
                <a:latin typeface="Overpass Black"/>
                <a:ea typeface="Overpass Black"/>
                <a:cs typeface="Overpass Black"/>
                <a:sym typeface="Overpass Black"/>
              </a:rPr>
              <a:t>RED HAT</a:t>
            </a:r>
            <a:endParaRPr sz="1000">
              <a:solidFill>
                <a:srgbClr val="000000"/>
              </a:solidFill>
              <a:latin typeface="Overpass Black"/>
              <a:ea typeface="Overpass Black"/>
              <a:cs typeface="Overpass Black"/>
              <a:sym typeface="Overpass Black"/>
            </a:endParaRPr>
          </a:p>
          <a:p>
            <a:pPr indent="0" lvl="0" marL="0" rtl="0" algn="l">
              <a:spcBef>
                <a:spcPts val="0"/>
              </a:spcBef>
              <a:spcAft>
                <a:spcPts val="0"/>
              </a:spcAft>
              <a:buClr>
                <a:srgbClr val="000000"/>
              </a:buClr>
              <a:buSzPts val="1100"/>
              <a:buFont typeface="Arial"/>
              <a:buNone/>
            </a:pPr>
            <a:r>
              <a:rPr lang="en">
                <a:solidFill>
                  <a:srgbClr val="000000"/>
                </a:solidFill>
                <a:latin typeface="Overpass"/>
                <a:ea typeface="Overpass"/>
                <a:cs typeface="Overpass"/>
                <a:sym typeface="Overpass"/>
              </a:rPr>
              <a:t>CONTAINER CERTIFICATION</a:t>
            </a:r>
            <a:endParaRPr>
              <a:solidFill>
                <a:srgbClr val="000000"/>
              </a:solidFill>
              <a:latin typeface="Overpass"/>
              <a:ea typeface="Overpass"/>
              <a:cs typeface="Overpass"/>
              <a:sym typeface="Overpass"/>
            </a:endParaRPr>
          </a:p>
        </p:txBody>
      </p:sp>
      <p:sp>
        <p:nvSpPr>
          <p:cNvPr id="917" name="Google Shape;917;p89"/>
          <p:cNvSpPr txBox="1"/>
          <p:nvPr/>
        </p:nvSpPr>
        <p:spPr>
          <a:xfrm>
            <a:off x="57425" y="2538050"/>
            <a:ext cx="2017500" cy="43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Red Hat</a:t>
            </a:r>
            <a:br>
              <a:rPr lang="en">
                <a:latin typeface="Overpass"/>
                <a:ea typeface="Overpass"/>
                <a:cs typeface="Overpass"/>
                <a:sym typeface="Overpass"/>
              </a:rPr>
            </a:br>
            <a:r>
              <a:rPr lang="en">
                <a:latin typeface="Overpass"/>
                <a:ea typeface="Overpass"/>
                <a:cs typeface="Overpass"/>
                <a:sym typeface="Overpass"/>
              </a:rPr>
              <a:t>Universal Base Image</a:t>
            </a:r>
            <a:endParaRPr>
              <a:latin typeface="Overpass"/>
              <a:ea typeface="Overpass"/>
              <a:cs typeface="Overpass"/>
              <a:sym typeface="Overpas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sp>
        <p:nvSpPr>
          <p:cNvPr id="922" name="Google Shape;922;p9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23" name="Google Shape;923;p9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COMMON CHOICES &amp; PROBLEMS</a:t>
            </a:r>
            <a:endParaRPr>
              <a:latin typeface="Overpass"/>
              <a:ea typeface="Overpass"/>
              <a:cs typeface="Overpass"/>
              <a:sym typeface="Overpass"/>
            </a:endParaRPr>
          </a:p>
        </p:txBody>
      </p:sp>
      <p:sp>
        <p:nvSpPr>
          <p:cNvPr id="924" name="Google Shape;924;p90"/>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Supportability is a major concern</a:t>
            </a:r>
            <a:endParaRPr>
              <a:latin typeface="Overpass"/>
              <a:ea typeface="Overpass"/>
              <a:cs typeface="Overpass"/>
              <a:sym typeface="Overpass"/>
            </a:endParaRPr>
          </a:p>
        </p:txBody>
      </p:sp>
      <p:sp>
        <p:nvSpPr>
          <p:cNvPr id="925" name="Google Shape;925;p90"/>
          <p:cNvSpPr/>
          <p:nvPr/>
        </p:nvSpPr>
        <p:spPr>
          <a:xfrm>
            <a:off x="3369478" y="1728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926" name="Google Shape;926;p90"/>
          <p:cNvSpPr/>
          <p:nvPr/>
        </p:nvSpPr>
        <p:spPr>
          <a:xfrm>
            <a:off x="3500624" y="2871119"/>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OTHER BASE IMAGE</a:t>
            </a:r>
            <a:endParaRPr sz="1000">
              <a:latin typeface="Overpass"/>
              <a:ea typeface="Overpass"/>
              <a:cs typeface="Overpass"/>
              <a:sym typeface="Overpass"/>
            </a:endParaRPr>
          </a:p>
        </p:txBody>
      </p:sp>
      <p:sp>
        <p:nvSpPr>
          <p:cNvPr id="927" name="Google Shape;927;p90"/>
          <p:cNvSpPr/>
          <p:nvPr/>
        </p:nvSpPr>
        <p:spPr>
          <a:xfrm>
            <a:off x="3500624" y="2441895"/>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928" name="Google Shape;928;p90"/>
          <p:cNvSpPr/>
          <p:nvPr/>
        </p:nvSpPr>
        <p:spPr>
          <a:xfrm>
            <a:off x="3500624" y="2012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nvGrpSpPr>
          <p:cNvPr id="929" name="Google Shape;929;p90"/>
          <p:cNvGrpSpPr/>
          <p:nvPr/>
        </p:nvGrpSpPr>
        <p:grpSpPr>
          <a:xfrm>
            <a:off x="3342643" y="1701758"/>
            <a:ext cx="2479200" cy="2337000"/>
            <a:chOff x="230404" y="1094074"/>
            <a:chExt cx="2479200" cy="2337000"/>
          </a:xfrm>
        </p:grpSpPr>
        <p:sp>
          <p:nvSpPr>
            <p:cNvPr id="930" name="Google Shape;930;p90"/>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931" name="Google Shape;931;p90"/>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RED HAT PLATFORM</a:t>
              </a:r>
              <a:endParaRPr>
                <a:latin typeface="Overpass"/>
                <a:ea typeface="Overpass"/>
                <a:cs typeface="Overpass"/>
                <a:sym typeface="Overpass"/>
              </a:endParaRPr>
            </a:p>
          </p:txBody>
        </p:sp>
      </p:grpSp>
      <p:sp>
        <p:nvSpPr>
          <p:cNvPr id="932" name="Google Shape;932;p90"/>
          <p:cNvSpPr/>
          <p:nvPr/>
        </p:nvSpPr>
        <p:spPr>
          <a:xfrm>
            <a:off x="424853" y="1728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933" name="Google Shape;933;p90"/>
          <p:cNvSpPr/>
          <p:nvPr/>
        </p:nvSpPr>
        <p:spPr>
          <a:xfrm>
            <a:off x="555999" y="2871119"/>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OTHER BASE IMAGE</a:t>
            </a:r>
            <a:endParaRPr sz="1000">
              <a:latin typeface="Overpass"/>
              <a:ea typeface="Overpass"/>
              <a:cs typeface="Overpass"/>
              <a:sym typeface="Overpass"/>
            </a:endParaRPr>
          </a:p>
        </p:txBody>
      </p:sp>
      <p:sp>
        <p:nvSpPr>
          <p:cNvPr id="934" name="Google Shape;934;p90"/>
          <p:cNvSpPr/>
          <p:nvPr/>
        </p:nvSpPr>
        <p:spPr>
          <a:xfrm>
            <a:off x="555999" y="2441895"/>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935" name="Google Shape;935;p90"/>
          <p:cNvSpPr/>
          <p:nvPr/>
        </p:nvSpPr>
        <p:spPr>
          <a:xfrm>
            <a:off x="555999" y="2012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nvGrpSpPr>
          <p:cNvPr id="936" name="Google Shape;936;p90"/>
          <p:cNvGrpSpPr/>
          <p:nvPr/>
        </p:nvGrpSpPr>
        <p:grpSpPr>
          <a:xfrm>
            <a:off x="398018" y="1701758"/>
            <a:ext cx="2479207" cy="2337000"/>
            <a:chOff x="230404" y="1094074"/>
            <a:chExt cx="2479207" cy="2337000"/>
          </a:xfrm>
        </p:grpSpPr>
        <p:sp>
          <p:nvSpPr>
            <p:cNvPr id="937" name="Google Shape;937;p90"/>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938" name="Google Shape;938;p90"/>
            <p:cNvSpPr txBox="1"/>
            <p:nvPr/>
          </p:nvSpPr>
          <p:spPr>
            <a:xfrm>
              <a:off x="230411" y="2923440"/>
              <a:ext cx="24792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ANY CONTAINER PLATFORM</a:t>
              </a:r>
              <a:endParaRPr>
                <a:latin typeface="Overpass"/>
                <a:ea typeface="Overpass"/>
                <a:cs typeface="Overpass"/>
                <a:sym typeface="Overpass"/>
              </a:endParaRPr>
            </a:p>
          </p:txBody>
        </p:sp>
      </p:grpSp>
      <p:grpSp>
        <p:nvGrpSpPr>
          <p:cNvPr id="939" name="Google Shape;939;p90"/>
          <p:cNvGrpSpPr/>
          <p:nvPr/>
        </p:nvGrpSpPr>
        <p:grpSpPr>
          <a:xfrm>
            <a:off x="6265078" y="1728602"/>
            <a:ext cx="1735500" cy="1635900"/>
            <a:chOff x="931078" y="1347602"/>
            <a:chExt cx="1735500" cy="1635900"/>
          </a:xfrm>
        </p:grpSpPr>
        <p:sp>
          <p:nvSpPr>
            <p:cNvPr id="940" name="Google Shape;940;p90"/>
            <p:cNvSpPr/>
            <p:nvPr/>
          </p:nvSpPr>
          <p:spPr>
            <a:xfrm>
              <a:off x="931078" y="1347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941" name="Google Shape;941;p90"/>
            <p:cNvSpPr/>
            <p:nvPr/>
          </p:nvSpPr>
          <p:spPr>
            <a:xfrm>
              <a:off x="1062224" y="2490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942" name="Google Shape;942;p90"/>
            <p:cNvSpPr/>
            <p:nvPr/>
          </p:nvSpPr>
          <p:spPr>
            <a:xfrm>
              <a:off x="1062224" y="2060895"/>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943" name="Google Shape;943;p90"/>
            <p:cNvSpPr/>
            <p:nvPr/>
          </p:nvSpPr>
          <p:spPr>
            <a:xfrm>
              <a:off x="1062224" y="1631671"/>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PARTNER CONNECT CERTIFIED </a:t>
              </a: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grpSp>
        <p:nvGrpSpPr>
          <p:cNvPr id="944" name="Google Shape;944;p90"/>
          <p:cNvGrpSpPr/>
          <p:nvPr/>
        </p:nvGrpSpPr>
        <p:grpSpPr>
          <a:xfrm>
            <a:off x="6238243" y="1701758"/>
            <a:ext cx="2479200" cy="2337000"/>
            <a:chOff x="230404" y="1094074"/>
            <a:chExt cx="2479200" cy="2337000"/>
          </a:xfrm>
        </p:grpSpPr>
        <p:sp>
          <p:nvSpPr>
            <p:cNvPr id="945" name="Google Shape;945;p90"/>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946" name="Google Shape;946;p90"/>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RED HAT PLATFORM</a:t>
              </a:r>
              <a:endParaRPr>
                <a:latin typeface="Overpass"/>
                <a:ea typeface="Overpass"/>
                <a:cs typeface="Overpass"/>
                <a:sym typeface="Overpass"/>
              </a:endParaRPr>
            </a:p>
          </p:txBody>
        </p:sp>
      </p:grpSp>
      <p:sp>
        <p:nvSpPr>
          <p:cNvPr id="947" name="Google Shape;947;p90"/>
          <p:cNvSpPr txBox="1"/>
          <p:nvPr/>
        </p:nvSpPr>
        <p:spPr>
          <a:xfrm>
            <a:off x="398025"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Third Party OS &amp; Platform</a:t>
            </a:r>
            <a:endParaRPr>
              <a:latin typeface="Overpass"/>
              <a:ea typeface="Overpass"/>
              <a:cs typeface="Overpass"/>
              <a:sym typeface="Overpass"/>
            </a:endParaRPr>
          </a:p>
        </p:txBody>
      </p:sp>
      <p:sp>
        <p:nvSpPr>
          <p:cNvPr id="948" name="Google Shape;948;p90"/>
          <p:cNvSpPr txBox="1"/>
          <p:nvPr/>
        </p:nvSpPr>
        <p:spPr>
          <a:xfrm>
            <a:off x="3227875" y="4146750"/>
            <a:ext cx="267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Third Party OS</a:t>
            </a:r>
            <a:endParaRPr>
              <a:latin typeface="Overpass"/>
              <a:ea typeface="Overpass"/>
              <a:cs typeface="Overpass"/>
              <a:sym typeface="Overpass"/>
            </a:endParaRPr>
          </a:p>
        </p:txBody>
      </p:sp>
      <p:sp>
        <p:nvSpPr>
          <p:cNvPr id="949" name="Google Shape;949;p90"/>
          <p:cNvSpPr txBox="1"/>
          <p:nvPr/>
        </p:nvSpPr>
        <p:spPr>
          <a:xfrm>
            <a:off x="6238250"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Ideal Supportable Solution</a:t>
            </a:r>
            <a:endParaRPr>
              <a:latin typeface="Overpass"/>
              <a:ea typeface="Overpass"/>
              <a:cs typeface="Overpass"/>
              <a:sym typeface="Overpas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Google Shape;954;p9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55" name="Google Shape;955;p9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OPERATOR MATURITY MODEL</a:t>
            </a:r>
            <a:endParaRPr>
              <a:latin typeface="Overpass"/>
              <a:ea typeface="Overpass"/>
              <a:cs typeface="Overpass"/>
              <a:sym typeface="Overpass"/>
            </a:endParaRPr>
          </a:p>
        </p:txBody>
      </p:sp>
      <p:pic>
        <p:nvPicPr>
          <p:cNvPr id="956" name="Google Shape;956;p91"/>
          <p:cNvPicPr preferRelativeResize="0"/>
          <p:nvPr/>
        </p:nvPicPr>
        <p:blipFill rotWithShape="1">
          <a:blip r:embed="rId3">
            <a:alphaModFix/>
          </a:blip>
          <a:srcRect b="6620" l="0" r="0" t="0"/>
          <a:stretch/>
        </p:blipFill>
        <p:spPr>
          <a:xfrm>
            <a:off x="954400" y="1088926"/>
            <a:ext cx="7235202" cy="3135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5" name="Google Shape;435;p6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THERE ARE A LOT OF DIFFERENT OPTIONS</a:t>
            </a:r>
            <a:endParaRPr>
              <a:latin typeface="Overpass"/>
              <a:ea typeface="Overpass"/>
              <a:cs typeface="Overpass"/>
              <a:sym typeface="Overpass"/>
            </a:endParaRPr>
          </a:p>
        </p:txBody>
      </p:sp>
      <p:sp>
        <p:nvSpPr>
          <p:cNvPr id="436" name="Google Shape;436;p65"/>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Figuring out which container base image to use can be difficult</a:t>
            </a:r>
            <a:endParaRPr>
              <a:latin typeface="Overpass"/>
              <a:ea typeface="Overpass"/>
              <a:cs typeface="Overpass"/>
              <a:sym typeface="Overpass"/>
            </a:endParaRPr>
          </a:p>
        </p:txBody>
      </p:sp>
      <p:sp>
        <p:nvSpPr>
          <p:cNvPr id="437" name="Google Shape;437;p65"/>
          <p:cNvSpPr txBox="1"/>
          <p:nvPr>
            <p:ph idx="1" type="body"/>
          </p:nvPr>
        </p:nvSpPr>
        <p:spPr>
          <a:xfrm>
            <a:off x="826650" y="1625925"/>
            <a:ext cx="3198600" cy="264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Overpass"/>
                <a:ea typeface="Overpass"/>
                <a:cs typeface="Overpass"/>
                <a:sym typeface="Overpass"/>
              </a:rPr>
              <a:t>Traditional Options</a:t>
            </a:r>
            <a:endParaRPr>
              <a:latin typeface="Overpass"/>
              <a:ea typeface="Overpass"/>
              <a:cs typeface="Overpass"/>
              <a:sym typeface="Overpass"/>
            </a:endParaRPr>
          </a:p>
          <a:p>
            <a:pPr indent="-292100" lvl="0" marL="457200" rtl="0" algn="l">
              <a:spcBef>
                <a:spcPts val="600"/>
              </a:spcBef>
              <a:spcAft>
                <a:spcPts val="0"/>
              </a:spcAft>
              <a:buSzPts val="1000"/>
              <a:buFont typeface="Overpass"/>
              <a:buChar char="●"/>
            </a:pPr>
            <a:r>
              <a:rPr lang="en">
                <a:latin typeface="Overpass"/>
                <a:ea typeface="Overpass"/>
                <a:cs typeface="Overpass"/>
                <a:sym typeface="Overpass"/>
              </a:rPr>
              <a:t>Red Hat Enterprise Linux</a:t>
            </a:r>
            <a:endParaRPr>
              <a:latin typeface="Overpass"/>
              <a:ea typeface="Overpass"/>
              <a:cs typeface="Overpass"/>
              <a:sym typeface="Overpass"/>
            </a:endParaRPr>
          </a:p>
          <a:p>
            <a:pPr indent="-292100" lvl="0" marL="457200" rtl="0" algn="l">
              <a:spcBef>
                <a:spcPts val="0"/>
              </a:spcBef>
              <a:spcAft>
                <a:spcPts val="0"/>
              </a:spcAft>
              <a:buSzPts val="1000"/>
              <a:buFont typeface="Overpass"/>
              <a:buChar char="●"/>
            </a:pPr>
            <a:r>
              <a:rPr lang="en">
                <a:latin typeface="Overpass"/>
                <a:ea typeface="Overpass"/>
                <a:cs typeface="Overpass"/>
                <a:sym typeface="Overpass"/>
              </a:rPr>
              <a:t>Fedora</a:t>
            </a:r>
            <a:endParaRPr>
              <a:latin typeface="Overpass"/>
              <a:ea typeface="Overpass"/>
              <a:cs typeface="Overpass"/>
              <a:sym typeface="Overpass"/>
            </a:endParaRPr>
          </a:p>
          <a:p>
            <a:pPr indent="-292100" lvl="0" marL="457200" rtl="0" algn="l">
              <a:spcBef>
                <a:spcPts val="0"/>
              </a:spcBef>
              <a:spcAft>
                <a:spcPts val="0"/>
              </a:spcAft>
              <a:buSzPts val="1000"/>
              <a:buFont typeface="Overpass"/>
              <a:buChar char="●"/>
            </a:pPr>
            <a:r>
              <a:rPr lang="en">
                <a:latin typeface="Overpass"/>
                <a:ea typeface="Overpass"/>
                <a:cs typeface="Overpass"/>
                <a:sym typeface="Overpass"/>
              </a:rPr>
              <a:t>CentOS</a:t>
            </a:r>
            <a:endParaRPr>
              <a:latin typeface="Overpass"/>
              <a:ea typeface="Overpass"/>
              <a:cs typeface="Overpass"/>
              <a:sym typeface="Overpass"/>
            </a:endParaRPr>
          </a:p>
          <a:p>
            <a:pPr indent="-292100" lvl="0" marL="457200" rtl="0" algn="l">
              <a:spcBef>
                <a:spcPts val="0"/>
              </a:spcBef>
              <a:spcAft>
                <a:spcPts val="0"/>
              </a:spcAft>
              <a:buSzPts val="1000"/>
              <a:buFont typeface="Overpass"/>
              <a:buChar char="●"/>
            </a:pPr>
            <a:r>
              <a:rPr lang="en">
                <a:latin typeface="Overpass"/>
                <a:ea typeface="Overpass"/>
                <a:cs typeface="Overpass"/>
                <a:sym typeface="Overpass"/>
              </a:rPr>
              <a:t>Debian</a:t>
            </a:r>
            <a:endParaRPr>
              <a:latin typeface="Overpass"/>
              <a:ea typeface="Overpass"/>
              <a:cs typeface="Overpass"/>
              <a:sym typeface="Overpass"/>
            </a:endParaRPr>
          </a:p>
          <a:p>
            <a:pPr indent="-292100" lvl="0" marL="457200" rtl="0" algn="l">
              <a:spcBef>
                <a:spcPts val="0"/>
              </a:spcBef>
              <a:spcAft>
                <a:spcPts val="0"/>
              </a:spcAft>
              <a:buSzPts val="1000"/>
              <a:buFont typeface="Overpass"/>
              <a:buChar char="●"/>
            </a:pPr>
            <a:r>
              <a:rPr lang="en">
                <a:latin typeface="Overpass"/>
                <a:ea typeface="Overpass"/>
                <a:cs typeface="Overpass"/>
                <a:sym typeface="Overpass"/>
              </a:rPr>
              <a:t>Ubuntu</a:t>
            </a:r>
            <a:endParaRPr>
              <a:latin typeface="Overpass"/>
              <a:ea typeface="Overpass"/>
              <a:cs typeface="Overpass"/>
              <a:sym typeface="Overpass"/>
            </a:endParaRPr>
          </a:p>
          <a:p>
            <a:pPr indent="-292100" lvl="0" marL="457200" rtl="0" algn="l">
              <a:spcBef>
                <a:spcPts val="0"/>
              </a:spcBef>
              <a:spcAft>
                <a:spcPts val="0"/>
              </a:spcAft>
              <a:buSzPts val="1000"/>
              <a:buFont typeface="Overpass"/>
              <a:buChar char="●"/>
            </a:pPr>
            <a:r>
              <a:rPr lang="en">
                <a:latin typeface="Overpass"/>
                <a:ea typeface="Overpass"/>
                <a:cs typeface="Overpass"/>
                <a:sym typeface="Overpass"/>
              </a:rPr>
              <a:t>Windows</a:t>
            </a:r>
            <a:endParaRPr>
              <a:latin typeface="Overpass"/>
              <a:ea typeface="Overpass"/>
              <a:cs typeface="Overpass"/>
              <a:sym typeface="Overpass"/>
            </a:endParaRPr>
          </a:p>
        </p:txBody>
      </p:sp>
      <p:sp>
        <p:nvSpPr>
          <p:cNvPr id="438" name="Google Shape;438;p65"/>
          <p:cNvSpPr txBox="1"/>
          <p:nvPr>
            <p:ph idx="1" type="body"/>
          </p:nvPr>
        </p:nvSpPr>
        <p:spPr>
          <a:xfrm>
            <a:off x="4788275" y="1625925"/>
            <a:ext cx="3198600" cy="264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Overpass"/>
                <a:ea typeface="Overpass"/>
                <a:cs typeface="Overpass"/>
                <a:sym typeface="Overpass"/>
              </a:rPr>
              <a:t>Minimal Options</a:t>
            </a:r>
            <a:endParaRPr>
              <a:latin typeface="Overpass"/>
              <a:ea typeface="Overpass"/>
              <a:cs typeface="Overpass"/>
              <a:sym typeface="Overpass"/>
            </a:endParaRPr>
          </a:p>
          <a:p>
            <a:pPr indent="-292100" lvl="0" marL="457200" rtl="0" algn="l">
              <a:spcBef>
                <a:spcPts val="600"/>
              </a:spcBef>
              <a:spcAft>
                <a:spcPts val="0"/>
              </a:spcAft>
              <a:buSzPts val="1000"/>
              <a:buFont typeface="Overpass"/>
              <a:buChar char="●"/>
            </a:pPr>
            <a:r>
              <a:rPr lang="en">
                <a:latin typeface="Overpass"/>
                <a:ea typeface="Overpass"/>
                <a:cs typeface="Overpass"/>
                <a:sym typeface="Overpass"/>
              </a:rPr>
              <a:t>Distroless</a:t>
            </a:r>
            <a:endParaRPr>
              <a:latin typeface="Overpass"/>
              <a:ea typeface="Overpass"/>
              <a:cs typeface="Overpass"/>
              <a:sym typeface="Overpass"/>
            </a:endParaRPr>
          </a:p>
          <a:p>
            <a:pPr indent="-292100" lvl="0" marL="457200" rtl="0" algn="l">
              <a:spcBef>
                <a:spcPts val="0"/>
              </a:spcBef>
              <a:spcAft>
                <a:spcPts val="0"/>
              </a:spcAft>
              <a:buSzPts val="1000"/>
              <a:buFont typeface="Overpass"/>
              <a:buChar char="●"/>
            </a:pPr>
            <a:r>
              <a:rPr lang="en">
                <a:latin typeface="Overpass"/>
                <a:ea typeface="Overpass"/>
                <a:cs typeface="Overpass"/>
                <a:sym typeface="Overpass"/>
              </a:rPr>
              <a:t>Scratch</a:t>
            </a:r>
            <a:endParaRPr>
              <a:latin typeface="Overpass"/>
              <a:ea typeface="Overpass"/>
              <a:cs typeface="Overpass"/>
              <a:sym typeface="Overpass"/>
            </a:endParaRPr>
          </a:p>
          <a:p>
            <a:pPr indent="-292100" lvl="0" marL="457200" rtl="0" algn="l">
              <a:spcBef>
                <a:spcPts val="0"/>
              </a:spcBef>
              <a:spcAft>
                <a:spcPts val="0"/>
              </a:spcAft>
              <a:buSzPts val="1000"/>
              <a:buFont typeface="Overpass"/>
              <a:buChar char="●"/>
            </a:pPr>
            <a:r>
              <a:rPr lang="en">
                <a:latin typeface="Overpass"/>
                <a:ea typeface="Overpass"/>
                <a:cs typeface="Overpass"/>
                <a:sym typeface="Overpass"/>
              </a:rPr>
              <a:t>RHEL Minimal</a:t>
            </a:r>
            <a:endParaRPr>
              <a:latin typeface="Overpass"/>
              <a:ea typeface="Overpass"/>
              <a:cs typeface="Overpass"/>
              <a:sym typeface="Overpass"/>
            </a:endParaRPr>
          </a:p>
          <a:p>
            <a:pPr indent="-292100" lvl="0" marL="457200" rtl="0" algn="l">
              <a:spcBef>
                <a:spcPts val="0"/>
              </a:spcBef>
              <a:spcAft>
                <a:spcPts val="0"/>
              </a:spcAft>
              <a:buSzPts val="1000"/>
              <a:buFont typeface="Overpass"/>
              <a:buChar char="●"/>
            </a:pPr>
            <a:r>
              <a:rPr lang="en">
                <a:latin typeface="Overpass"/>
                <a:ea typeface="Overpass"/>
                <a:cs typeface="Overpass"/>
                <a:sym typeface="Overpass"/>
              </a:rPr>
              <a:t>Alpine</a:t>
            </a:r>
            <a:endParaRPr>
              <a:latin typeface="Overpass"/>
              <a:ea typeface="Overpass"/>
              <a:cs typeface="Overpass"/>
              <a:sym typeface="Overpas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92"/>
          <p:cNvSpPr txBox="1"/>
          <p:nvPr>
            <p:ph type="title"/>
          </p:nvPr>
        </p:nvSpPr>
        <p:spPr>
          <a:xfrm>
            <a:off x="1786275" y="1895025"/>
            <a:ext cx="5938800" cy="121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THANK YOU</a:t>
            </a:r>
            <a:endParaRPr>
              <a:latin typeface="Overpass"/>
              <a:ea typeface="Overpass"/>
              <a:cs typeface="Overpass"/>
              <a:sym typeface="Overpass"/>
            </a:endParaRPr>
          </a:p>
        </p:txBody>
      </p:sp>
      <p:sp>
        <p:nvSpPr>
          <p:cNvPr id="962" name="Google Shape;962;p92"/>
          <p:cNvSpPr txBox="1"/>
          <p:nvPr>
            <p:ph idx="1" type="subTitle"/>
          </p:nvPr>
        </p:nvSpPr>
        <p:spPr>
          <a:xfrm>
            <a:off x="2276725" y="3264788"/>
            <a:ext cx="23787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plus.google.com/+RedHat</a:t>
            </a:r>
            <a:endParaRPr>
              <a:latin typeface="Overpass"/>
              <a:ea typeface="Overpass"/>
              <a:cs typeface="Overpass"/>
              <a:sym typeface="Overpass"/>
            </a:endParaRPr>
          </a:p>
        </p:txBody>
      </p:sp>
      <p:sp>
        <p:nvSpPr>
          <p:cNvPr id="963" name="Google Shape;963;p92"/>
          <p:cNvSpPr txBox="1"/>
          <p:nvPr>
            <p:ph idx="2" type="subTitle"/>
          </p:nvPr>
        </p:nvSpPr>
        <p:spPr>
          <a:xfrm>
            <a:off x="2276725" y="3732403"/>
            <a:ext cx="23787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linkedin.com/company/red-hat</a:t>
            </a:r>
            <a:endParaRPr>
              <a:latin typeface="Overpass"/>
              <a:ea typeface="Overpass"/>
              <a:cs typeface="Overpass"/>
              <a:sym typeface="Overpass"/>
            </a:endParaRPr>
          </a:p>
        </p:txBody>
      </p:sp>
      <p:sp>
        <p:nvSpPr>
          <p:cNvPr id="964" name="Google Shape;964;p92"/>
          <p:cNvSpPr txBox="1"/>
          <p:nvPr>
            <p:ph idx="3" type="subTitle"/>
          </p:nvPr>
        </p:nvSpPr>
        <p:spPr>
          <a:xfrm>
            <a:off x="2276725" y="4196878"/>
            <a:ext cx="23787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youtube.com/user/RedHatVideos</a:t>
            </a:r>
            <a:endParaRPr>
              <a:latin typeface="Overpass"/>
              <a:ea typeface="Overpass"/>
              <a:cs typeface="Overpass"/>
              <a:sym typeface="Overpass"/>
            </a:endParaRPr>
          </a:p>
        </p:txBody>
      </p:sp>
      <p:sp>
        <p:nvSpPr>
          <p:cNvPr id="965" name="Google Shape;965;p92"/>
          <p:cNvSpPr txBox="1"/>
          <p:nvPr>
            <p:ph idx="4" type="subTitle"/>
          </p:nvPr>
        </p:nvSpPr>
        <p:spPr>
          <a:xfrm>
            <a:off x="5069150" y="3264788"/>
            <a:ext cx="23787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facebook.com/redhatinc</a:t>
            </a:r>
            <a:endParaRPr>
              <a:latin typeface="Overpass"/>
              <a:ea typeface="Overpass"/>
              <a:cs typeface="Overpass"/>
              <a:sym typeface="Overpass"/>
            </a:endParaRPr>
          </a:p>
        </p:txBody>
      </p:sp>
      <p:sp>
        <p:nvSpPr>
          <p:cNvPr id="966" name="Google Shape;966;p92"/>
          <p:cNvSpPr txBox="1"/>
          <p:nvPr>
            <p:ph idx="5" type="subTitle"/>
          </p:nvPr>
        </p:nvSpPr>
        <p:spPr>
          <a:xfrm>
            <a:off x="5069150" y="3732403"/>
            <a:ext cx="23787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twitter.com/RedHat</a:t>
            </a:r>
            <a:endParaRPr>
              <a:latin typeface="Overpass"/>
              <a:ea typeface="Overpass"/>
              <a:cs typeface="Overpass"/>
              <a:sym typeface="Overpas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93"/>
          <p:cNvSpPr txBox="1"/>
          <p:nvPr>
            <p:ph idx="12" type="sldNum"/>
          </p:nvPr>
        </p:nvSpPr>
        <p:spPr>
          <a:xfrm>
            <a:off x="103328" y="46577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2" name="Google Shape;972;p9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OPERATOR MATURITY MODEL</a:t>
            </a:r>
            <a:endParaRPr>
              <a:latin typeface="Overpass"/>
              <a:ea typeface="Overpass"/>
              <a:cs typeface="Overpass"/>
              <a:sym typeface="Overpass"/>
            </a:endParaRPr>
          </a:p>
        </p:txBody>
      </p:sp>
      <p:sp>
        <p:nvSpPr>
          <p:cNvPr id="973" name="Google Shape;973;p93"/>
          <p:cNvSpPr/>
          <p:nvPr/>
        </p:nvSpPr>
        <p:spPr>
          <a:xfrm>
            <a:off x="954300" y="1088925"/>
            <a:ext cx="7235100" cy="3568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93"/>
          <p:cNvSpPr txBox="1"/>
          <p:nvPr>
            <p:ph idx="12" type="sldNum"/>
          </p:nvPr>
        </p:nvSpPr>
        <p:spPr>
          <a:xfrm>
            <a:off x="103328" y="46577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75" name="Google Shape;975;p93"/>
          <p:cNvPicPr preferRelativeResize="0"/>
          <p:nvPr/>
        </p:nvPicPr>
        <p:blipFill rotWithShape="1">
          <a:blip r:embed="rId3">
            <a:alphaModFix/>
          </a:blip>
          <a:srcRect b="37814" l="0" r="0" t="0"/>
          <a:stretch/>
        </p:blipFill>
        <p:spPr>
          <a:xfrm>
            <a:off x="954400" y="1088925"/>
            <a:ext cx="7235202" cy="2087800"/>
          </a:xfrm>
          <a:prstGeom prst="rect">
            <a:avLst/>
          </a:prstGeom>
          <a:noFill/>
          <a:ln>
            <a:noFill/>
          </a:ln>
        </p:spPr>
      </p:pic>
      <p:pic>
        <p:nvPicPr>
          <p:cNvPr id="976" name="Google Shape;976;p93"/>
          <p:cNvPicPr preferRelativeResize="0"/>
          <p:nvPr/>
        </p:nvPicPr>
        <p:blipFill>
          <a:blip r:embed="rId4">
            <a:alphaModFix/>
          </a:blip>
          <a:stretch>
            <a:fillRect/>
          </a:stretch>
        </p:blipFill>
        <p:spPr>
          <a:xfrm>
            <a:off x="1238500" y="3190532"/>
            <a:ext cx="593700" cy="617986"/>
          </a:xfrm>
          <a:prstGeom prst="rect">
            <a:avLst/>
          </a:prstGeom>
          <a:noFill/>
          <a:ln>
            <a:noFill/>
          </a:ln>
        </p:spPr>
      </p:pic>
      <p:pic>
        <p:nvPicPr>
          <p:cNvPr id="977" name="Google Shape;977;p93"/>
          <p:cNvPicPr preferRelativeResize="0"/>
          <p:nvPr/>
        </p:nvPicPr>
        <p:blipFill rotWithShape="1">
          <a:blip r:embed="rId5">
            <a:alphaModFix/>
          </a:blip>
          <a:srcRect b="20403" l="15300" r="15748" t="12324"/>
          <a:stretch/>
        </p:blipFill>
        <p:spPr>
          <a:xfrm>
            <a:off x="2563585" y="3775385"/>
            <a:ext cx="703200" cy="515079"/>
          </a:xfrm>
          <a:prstGeom prst="rect">
            <a:avLst/>
          </a:prstGeom>
          <a:noFill/>
          <a:ln>
            <a:noFill/>
          </a:ln>
        </p:spPr>
      </p:pic>
      <p:pic>
        <p:nvPicPr>
          <p:cNvPr id="978" name="Google Shape;978;p93"/>
          <p:cNvPicPr preferRelativeResize="0"/>
          <p:nvPr/>
        </p:nvPicPr>
        <p:blipFill>
          <a:blip r:embed="rId6">
            <a:alphaModFix/>
          </a:blip>
          <a:stretch>
            <a:fillRect/>
          </a:stretch>
        </p:blipFill>
        <p:spPr>
          <a:xfrm>
            <a:off x="5235312" y="4037125"/>
            <a:ext cx="407400" cy="515100"/>
          </a:xfrm>
          <a:prstGeom prst="rect">
            <a:avLst/>
          </a:prstGeom>
          <a:noFill/>
          <a:ln>
            <a:noFill/>
          </a:ln>
        </p:spPr>
      </p:pic>
      <p:cxnSp>
        <p:nvCxnSpPr>
          <p:cNvPr id="979" name="Google Shape;979;p93"/>
          <p:cNvCxnSpPr/>
          <p:nvPr/>
        </p:nvCxnSpPr>
        <p:spPr>
          <a:xfrm>
            <a:off x="1923728" y="3499525"/>
            <a:ext cx="782400" cy="0"/>
          </a:xfrm>
          <a:prstGeom prst="straightConnector1">
            <a:avLst/>
          </a:prstGeom>
          <a:noFill/>
          <a:ln cap="flat" cmpd="sng" w="28575">
            <a:solidFill>
              <a:srgbClr val="45818E"/>
            </a:solidFill>
            <a:prstDash val="solid"/>
            <a:round/>
            <a:headEnd len="med" w="med" type="none"/>
            <a:tailEnd len="med" w="med" type="triangle"/>
          </a:ln>
        </p:spPr>
      </p:cxnSp>
      <p:cxnSp>
        <p:nvCxnSpPr>
          <p:cNvPr id="980" name="Google Shape;980;p93"/>
          <p:cNvCxnSpPr/>
          <p:nvPr/>
        </p:nvCxnSpPr>
        <p:spPr>
          <a:xfrm>
            <a:off x="3216870" y="3962400"/>
            <a:ext cx="1324200" cy="0"/>
          </a:xfrm>
          <a:prstGeom prst="straightConnector1">
            <a:avLst/>
          </a:prstGeom>
          <a:noFill/>
          <a:ln cap="flat" cmpd="sng" w="28575">
            <a:solidFill>
              <a:schemeClr val="dk1"/>
            </a:solidFill>
            <a:prstDash val="solid"/>
            <a:round/>
            <a:headEnd len="med" w="med" type="none"/>
            <a:tailEnd len="med" w="med" type="triangle"/>
          </a:ln>
        </p:spPr>
      </p:cxnSp>
      <p:cxnSp>
        <p:nvCxnSpPr>
          <p:cNvPr id="981" name="Google Shape;981;p93"/>
          <p:cNvCxnSpPr/>
          <p:nvPr/>
        </p:nvCxnSpPr>
        <p:spPr>
          <a:xfrm>
            <a:off x="1251125" y="3962400"/>
            <a:ext cx="1371600" cy="0"/>
          </a:xfrm>
          <a:prstGeom prst="straightConnector1">
            <a:avLst/>
          </a:prstGeom>
          <a:noFill/>
          <a:ln cap="flat" cmpd="sng" w="28575">
            <a:solidFill>
              <a:schemeClr val="dk1"/>
            </a:solidFill>
            <a:prstDash val="solid"/>
            <a:round/>
            <a:headEnd len="med" w="med" type="triangle"/>
            <a:tailEnd len="med" w="med" type="none"/>
          </a:ln>
        </p:spPr>
      </p:cxnSp>
      <p:cxnSp>
        <p:nvCxnSpPr>
          <p:cNvPr id="982" name="Google Shape;982;p93"/>
          <p:cNvCxnSpPr/>
          <p:nvPr/>
        </p:nvCxnSpPr>
        <p:spPr>
          <a:xfrm>
            <a:off x="1251125" y="4419600"/>
            <a:ext cx="3818100" cy="0"/>
          </a:xfrm>
          <a:prstGeom prst="straightConnector1">
            <a:avLst/>
          </a:prstGeom>
          <a:noFill/>
          <a:ln cap="flat" cmpd="sng" w="28575">
            <a:solidFill>
              <a:srgbClr val="6FA8DC"/>
            </a:solidFill>
            <a:prstDash val="solid"/>
            <a:round/>
            <a:headEnd len="med" w="med" type="triangle"/>
            <a:tailEnd len="med" w="med" type="none"/>
          </a:ln>
        </p:spPr>
      </p:cxnSp>
      <p:cxnSp>
        <p:nvCxnSpPr>
          <p:cNvPr id="983" name="Google Shape;983;p93"/>
          <p:cNvCxnSpPr/>
          <p:nvPr/>
        </p:nvCxnSpPr>
        <p:spPr>
          <a:xfrm>
            <a:off x="5764425" y="4419600"/>
            <a:ext cx="2063700" cy="0"/>
          </a:xfrm>
          <a:prstGeom prst="straightConnector1">
            <a:avLst/>
          </a:prstGeom>
          <a:noFill/>
          <a:ln cap="flat" cmpd="sng" w="28575">
            <a:solidFill>
              <a:srgbClr val="6FA8DC"/>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Google Shape;988;p94"/>
          <p:cNvSpPr/>
          <p:nvPr/>
        </p:nvSpPr>
        <p:spPr>
          <a:xfrm>
            <a:off x="1784925" y="2203750"/>
            <a:ext cx="2916000" cy="14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900">
                <a:latin typeface="Proxima Nova"/>
                <a:ea typeface="Proxima Nova"/>
                <a:cs typeface="Proxima Nova"/>
                <a:sym typeface="Proxima Nova"/>
              </a:rPr>
              <a:t>UBI 7</a:t>
            </a:r>
            <a:endParaRPr b="1" i="0" sz="900" u="none" cap="none" strike="noStrike">
              <a:latin typeface="Proxima Nova"/>
              <a:ea typeface="Proxima Nova"/>
              <a:cs typeface="Proxima Nova"/>
              <a:sym typeface="Proxima Nova"/>
            </a:endParaRPr>
          </a:p>
          <a:p>
            <a:pPr indent="-285750" lvl="0" marL="457200" rtl="0" algn="l">
              <a:spcBef>
                <a:spcPts val="0"/>
              </a:spcBef>
              <a:spcAft>
                <a:spcPts val="0"/>
              </a:spcAft>
              <a:buClr>
                <a:srgbClr val="FF0000"/>
              </a:buClr>
              <a:buSzPts val="900"/>
              <a:buChar char="●"/>
            </a:pPr>
            <a:r>
              <a:rPr b="1" lang="en" sz="900">
                <a:solidFill>
                  <a:srgbClr val="FF0000"/>
                </a:solidFill>
                <a:latin typeface="Proxima Nova"/>
                <a:ea typeface="Proxima Nova"/>
                <a:cs typeface="Proxima Nova"/>
                <a:sym typeface="Proxima Nova"/>
              </a:rPr>
              <a:t>Partner Launch / GA </a:t>
            </a:r>
            <a:endParaRPr b="1" sz="900">
              <a:solidFill>
                <a:srgbClr val="FF0000"/>
              </a:solidFill>
              <a:latin typeface="Proxima Nova"/>
              <a:ea typeface="Proxima Nova"/>
              <a:cs typeface="Proxima Nova"/>
              <a:sym typeface="Proxima Nova"/>
            </a:endParaRPr>
          </a:p>
          <a:p>
            <a:pPr indent="-285750" lvl="0" marL="457200" rtl="0" algn="l">
              <a:spcBef>
                <a:spcPts val="0"/>
              </a:spcBef>
              <a:spcAft>
                <a:spcPts val="0"/>
              </a:spcAft>
              <a:buClr>
                <a:srgbClr val="F1C232"/>
              </a:buClr>
              <a:buSzPts val="900"/>
              <a:buFont typeface="Proxima Nova"/>
              <a:buChar char="●"/>
            </a:pPr>
            <a:r>
              <a:rPr b="1" lang="en" sz="900">
                <a:solidFill>
                  <a:srgbClr val="F1C232"/>
                </a:solidFill>
                <a:latin typeface="Proxima Nova"/>
                <a:ea typeface="Proxima Nova"/>
                <a:cs typeface="Proxima Nova"/>
                <a:sym typeface="Proxima Nova"/>
              </a:rPr>
              <a:t>Launch Operator Certification </a:t>
            </a:r>
            <a:endParaRPr b="1" sz="900">
              <a:solidFill>
                <a:srgbClr val="F1C232"/>
              </a:solidFill>
              <a:latin typeface="Proxima Nova"/>
              <a:ea typeface="Proxima Nova"/>
              <a:cs typeface="Proxima Nova"/>
              <a:sym typeface="Proxima Nova"/>
            </a:endParaRPr>
          </a:p>
          <a:p>
            <a:pPr indent="-285750" lvl="0" marL="457200" rtl="0" algn="l">
              <a:spcBef>
                <a:spcPts val="0"/>
              </a:spcBef>
              <a:spcAft>
                <a:spcPts val="0"/>
              </a:spcAft>
              <a:buClr>
                <a:srgbClr val="F1C232"/>
              </a:buClr>
              <a:buSzPts val="900"/>
              <a:buFont typeface="Proxima Nova"/>
              <a:buChar char="●"/>
            </a:pPr>
            <a:r>
              <a:rPr b="1" lang="en" sz="900">
                <a:solidFill>
                  <a:srgbClr val="F1C232"/>
                </a:solidFill>
                <a:latin typeface="Proxima Nova"/>
                <a:ea typeface="Proxima Nova"/>
                <a:cs typeface="Proxima Nova"/>
                <a:sym typeface="Proxima Nova"/>
              </a:rPr>
              <a:t>Container Certification 2.0</a:t>
            </a:r>
            <a:endParaRPr b="1" sz="9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900">
                <a:latin typeface="Proxima Nova"/>
                <a:ea typeface="Proxima Nova"/>
                <a:cs typeface="Proxima Nova"/>
                <a:sym typeface="Proxima Nova"/>
              </a:rPr>
              <a:t>Update ISV Commercial Models</a:t>
            </a:r>
            <a:endParaRPr b="1" sz="900">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 sz="900">
                <a:latin typeface="Proxima Nova"/>
                <a:ea typeface="Proxima Nova"/>
                <a:cs typeface="Proxima Nova"/>
                <a:sym typeface="Proxima Nova"/>
              </a:rPr>
              <a:t>ISV Embedded to reference Container Certification 2.0</a:t>
            </a:r>
            <a:endParaRPr sz="900">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 sz="900">
                <a:latin typeface="Proxima Nova"/>
                <a:ea typeface="Proxima Nova"/>
                <a:cs typeface="Proxima Nova"/>
                <a:sym typeface="Proxima Nova"/>
              </a:rPr>
              <a:t>FY19 Sales Incentives adjust</a:t>
            </a:r>
            <a:endParaRPr sz="900">
              <a:latin typeface="Proxima Nova"/>
              <a:ea typeface="Proxima Nova"/>
              <a:cs typeface="Proxima Nova"/>
              <a:sym typeface="Proxima Nova"/>
            </a:endParaRPr>
          </a:p>
          <a:p>
            <a:pPr indent="0" lvl="0" marL="0" rtl="0" algn="l">
              <a:spcBef>
                <a:spcPts val="0"/>
              </a:spcBef>
              <a:spcAft>
                <a:spcPts val="0"/>
              </a:spcAft>
              <a:buNone/>
            </a:pPr>
            <a:r>
              <a:rPr b="1" lang="en" sz="900">
                <a:latin typeface="Proxima Nova"/>
                <a:ea typeface="Proxima Nova"/>
                <a:cs typeface="Proxima Nova"/>
                <a:sym typeface="Proxima Nova"/>
              </a:rPr>
              <a:t>Red Hat Community Initiatives</a:t>
            </a:r>
            <a:endParaRPr b="1" sz="900">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 sz="900">
                <a:latin typeface="Proxima Nova"/>
                <a:ea typeface="Proxima Nova"/>
                <a:cs typeface="Proxima Nova"/>
                <a:sym typeface="Proxima Nova"/>
              </a:rPr>
              <a:t>UBI can now be the default </a:t>
            </a:r>
            <a:endParaRPr sz="900">
              <a:latin typeface="Proxima Nova"/>
              <a:ea typeface="Proxima Nova"/>
              <a:cs typeface="Proxima Nova"/>
              <a:sym typeface="Proxima Nova"/>
            </a:endParaRPr>
          </a:p>
          <a:p>
            <a:pPr indent="0" lvl="0" marL="0" rtl="0" algn="l">
              <a:spcBef>
                <a:spcPts val="0"/>
              </a:spcBef>
              <a:spcAft>
                <a:spcPts val="0"/>
              </a:spcAft>
              <a:buNone/>
            </a:pPr>
            <a:r>
              <a:t/>
            </a:r>
            <a:endParaRPr sz="9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sz="900">
              <a:latin typeface="Proxima Nova"/>
              <a:ea typeface="Proxima Nova"/>
              <a:cs typeface="Proxima Nova"/>
              <a:sym typeface="Proxima Nova"/>
            </a:endParaRPr>
          </a:p>
        </p:txBody>
      </p:sp>
      <p:sp>
        <p:nvSpPr>
          <p:cNvPr id="989" name="Google Shape;989;p94"/>
          <p:cNvSpPr txBox="1"/>
          <p:nvPr>
            <p:ph type="title"/>
          </p:nvPr>
        </p:nvSpPr>
        <p:spPr>
          <a:xfrm>
            <a:off x="533400" y="175325"/>
            <a:ext cx="8121600" cy="46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Proxima Nova"/>
              <a:buNone/>
            </a:pPr>
            <a:r>
              <a:rPr b="1" lang="en" sz="2400">
                <a:latin typeface="Overpass"/>
                <a:ea typeface="Overpass"/>
                <a:cs typeface="Overpass"/>
                <a:sym typeface="Overpass"/>
              </a:rPr>
              <a:t>UNIVERSAL BASE IMAGE - </a:t>
            </a:r>
            <a:r>
              <a:rPr b="1" lang="en" sz="2400">
                <a:latin typeface="Overpass"/>
                <a:ea typeface="Overpass"/>
                <a:cs typeface="Overpass"/>
                <a:sym typeface="Overpass"/>
              </a:rPr>
              <a:t>TIMELINE</a:t>
            </a:r>
            <a:endParaRPr b="1" i="0" sz="2400" u="none" cap="none" strike="noStrike">
              <a:solidFill>
                <a:schemeClr val="dk1"/>
              </a:solidFill>
              <a:latin typeface="Overpass"/>
              <a:ea typeface="Overpass"/>
              <a:cs typeface="Overpass"/>
              <a:sym typeface="Overpass"/>
            </a:endParaRPr>
          </a:p>
        </p:txBody>
      </p:sp>
      <p:sp>
        <p:nvSpPr>
          <p:cNvPr id="990" name="Google Shape;990;p94"/>
          <p:cNvSpPr txBox="1"/>
          <p:nvPr/>
        </p:nvSpPr>
        <p:spPr>
          <a:xfrm>
            <a:off x="580362" y="2022875"/>
            <a:ext cx="14919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Q3/Q4 FY2019</a:t>
            </a:r>
            <a:endParaRPr b="1">
              <a:latin typeface="Proxima Nova"/>
              <a:ea typeface="Proxima Nova"/>
              <a:cs typeface="Proxima Nova"/>
              <a:sym typeface="Proxima Nova"/>
            </a:endParaRPr>
          </a:p>
        </p:txBody>
      </p:sp>
      <p:sp>
        <p:nvSpPr>
          <p:cNvPr id="991" name="Google Shape;991;p94"/>
          <p:cNvSpPr txBox="1"/>
          <p:nvPr/>
        </p:nvSpPr>
        <p:spPr>
          <a:xfrm>
            <a:off x="2520825" y="1691892"/>
            <a:ext cx="11349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Q1 FY2020</a:t>
            </a:r>
            <a:endParaRPr b="1">
              <a:latin typeface="Proxima Nova"/>
              <a:ea typeface="Proxima Nova"/>
              <a:cs typeface="Proxima Nova"/>
              <a:sym typeface="Proxima Nova"/>
            </a:endParaRPr>
          </a:p>
        </p:txBody>
      </p:sp>
      <p:cxnSp>
        <p:nvCxnSpPr>
          <p:cNvPr id="992" name="Google Shape;992;p94"/>
          <p:cNvCxnSpPr/>
          <p:nvPr/>
        </p:nvCxnSpPr>
        <p:spPr>
          <a:xfrm>
            <a:off x="108500" y="2014662"/>
            <a:ext cx="8969700" cy="16200"/>
          </a:xfrm>
          <a:prstGeom prst="straightConnector1">
            <a:avLst/>
          </a:prstGeom>
          <a:noFill/>
          <a:ln cap="flat" cmpd="sng" w="19050">
            <a:solidFill>
              <a:srgbClr val="004153"/>
            </a:solidFill>
            <a:prstDash val="solid"/>
            <a:round/>
            <a:headEnd len="med" w="med" type="none"/>
            <a:tailEnd len="med" w="med" type="none"/>
          </a:ln>
        </p:spPr>
      </p:cxnSp>
      <p:cxnSp>
        <p:nvCxnSpPr>
          <p:cNvPr id="993" name="Google Shape;993;p94"/>
          <p:cNvCxnSpPr/>
          <p:nvPr/>
        </p:nvCxnSpPr>
        <p:spPr>
          <a:xfrm rot="10800000">
            <a:off x="1330150" y="1762919"/>
            <a:ext cx="0" cy="253500"/>
          </a:xfrm>
          <a:prstGeom prst="straightConnector1">
            <a:avLst/>
          </a:prstGeom>
          <a:noFill/>
          <a:ln cap="flat" cmpd="sng" w="19050">
            <a:solidFill>
              <a:srgbClr val="004153"/>
            </a:solidFill>
            <a:prstDash val="solid"/>
            <a:round/>
            <a:headEnd len="med" w="med" type="none"/>
            <a:tailEnd len="med" w="med" type="oval"/>
          </a:ln>
        </p:spPr>
      </p:cxnSp>
      <p:cxnSp>
        <p:nvCxnSpPr>
          <p:cNvPr id="994" name="Google Shape;994;p94"/>
          <p:cNvCxnSpPr/>
          <p:nvPr/>
        </p:nvCxnSpPr>
        <p:spPr>
          <a:xfrm rot="10800000">
            <a:off x="3151462" y="2014761"/>
            <a:ext cx="0" cy="253500"/>
          </a:xfrm>
          <a:prstGeom prst="straightConnector1">
            <a:avLst/>
          </a:prstGeom>
          <a:noFill/>
          <a:ln cap="flat" cmpd="sng" w="19050">
            <a:solidFill>
              <a:srgbClr val="004153"/>
            </a:solidFill>
            <a:prstDash val="solid"/>
            <a:round/>
            <a:headEnd len="med" w="med" type="oval"/>
            <a:tailEnd len="med" w="med" type="none"/>
          </a:ln>
        </p:spPr>
      </p:cxnSp>
      <p:cxnSp>
        <p:nvCxnSpPr>
          <p:cNvPr id="995" name="Google Shape;995;p94"/>
          <p:cNvCxnSpPr/>
          <p:nvPr/>
        </p:nvCxnSpPr>
        <p:spPr>
          <a:xfrm rot="10800000">
            <a:off x="5656877" y="1762919"/>
            <a:ext cx="0" cy="253500"/>
          </a:xfrm>
          <a:prstGeom prst="straightConnector1">
            <a:avLst/>
          </a:prstGeom>
          <a:noFill/>
          <a:ln cap="flat" cmpd="sng" w="19050">
            <a:solidFill>
              <a:srgbClr val="004153"/>
            </a:solidFill>
            <a:prstDash val="solid"/>
            <a:round/>
            <a:headEnd len="med" w="med" type="none"/>
            <a:tailEnd len="med" w="med" type="oval"/>
          </a:ln>
        </p:spPr>
      </p:cxnSp>
      <p:sp>
        <p:nvSpPr>
          <p:cNvPr id="996" name="Google Shape;996;p94"/>
          <p:cNvSpPr/>
          <p:nvPr/>
        </p:nvSpPr>
        <p:spPr>
          <a:xfrm>
            <a:off x="147975" y="663925"/>
            <a:ext cx="37173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Font typeface="Arial"/>
              <a:buNone/>
            </a:pPr>
            <a:r>
              <a:rPr b="1" lang="en" sz="900">
                <a:latin typeface="Proxima Nova"/>
                <a:ea typeface="Proxima Nova"/>
                <a:cs typeface="Proxima Nova"/>
                <a:sym typeface="Proxima Nova"/>
              </a:rPr>
              <a:t>Planning and Launch readiness</a:t>
            </a:r>
            <a:endParaRPr b="1" sz="900">
              <a:solidFill>
                <a:srgbClr val="000000"/>
              </a:solidFill>
              <a:latin typeface="Proxima Nova"/>
              <a:ea typeface="Proxima Nova"/>
              <a:cs typeface="Proxima Nova"/>
              <a:sym typeface="Proxima Nova"/>
            </a:endParaRPr>
          </a:p>
          <a:p>
            <a:pPr indent="-285750" lvl="0" marL="457200" rtl="0" algn="l">
              <a:spcBef>
                <a:spcPts val="0"/>
              </a:spcBef>
              <a:spcAft>
                <a:spcPts val="0"/>
              </a:spcAft>
              <a:buClr>
                <a:srgbClr val="000000"/>
              </a:buClr>
              <a:buSzPts val="900"/>
              <a:buFont typeface="Proxima Nova"/>
              <a:buChar char="●"/>
            </a:pPr>
            <a:r>
              <a:rPr lang="en" sz="900">
                <a:latin typeface="Proxima Nova"/>
                <a:ea typeface="Proxima Nova"/>
                <a:cs typeface="Proxima Nova"/>
                <a:sym typeface="Proxima Nova"/>
              </a:rPr>
              <a:t>WCR plan for UBI launch</a:t>
            </a:r>
            <a:endParaRPr sz="900">
              <a:solidFill>
                <a:srgbClr val="000000"/>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b="1" lang="en" sz="900">
                <a:latin typeface="Proxima Nova"/>
                <a:ea typeface="Proxima Nova"/>
                <a:cs typeface="Proxima Nova"/>
                <a:sym typeface="Proxima Nova"/>
              </a:rPr>
              <a:t>Select Partner disclosure and enablement</a:t>
            </a:r>
            <a:endParaRPr b="1" sz="900">
              <a:solidFill>
                <a:srgbClr val="000000"/>
              </a:solidFill>
              <a:latin typeface="Proxima Nova"/>
              <a:ea typeface="Proxima Nova"/>
              <a:cs typeface="Proxima Nova"/>
              <a:sym typeface="Proxima Nova"/>
            </a:endParaRPr>
          </a:p>
          <a:p>
            <a:pPr indent="-285750" lvl="0" marL="457200" rtl="0" algn="l">
              <a:spcBef>
                <a:spcPts val="0"/>
              </a:spcBef>
              <a:spcAft>
                <a:spcPts val="0"/>
              </a:spcAft>
              <a:buClr>
                <a:srgbClr val="000000"/>
              </a:buClr>
              <a:buSzPts val="900"/>
              <a:buFont typeface="Proxima Nova"/>
              <a:buChar char="●"/>
            </a:pPr>
            <a:r>
              <a:rPr lang="en" sz="900">
                <a:latin typeface="Proxima Nova"/>
                <a:ea typeface="Proxima Nova"/>
                <a:cs typeface="Proxima Nova"/>
                <a:sym typeface="Proxima Nova"/>
              </a:rPr>
              <a:t>Disclosure under NDA</a:t>
            </a:r>
            <a:endParaRPr sz="900">
              <a:solidFill>
                <a:srgbClr val="000000"/>
              </a:solidFill>
              <a:latin typeface="Proxima Nova"/>
              <a:ea typeface="Proxima Nova"/>
              <a:cs typeface="Proxima Nova"/>
              <a:sym typeface="Proxima Nova"/>
            </a:endParaRPr>
          </a:p>
          <a:p>
            <a:pPr indent="-285750" lvl="0" marL="457200" rtl="0" algn="l">
              <a:spcBef>
                <a:spcPts val="0"/>
              </a:spcBef>
              <a:spcAft>
                <a:spcPts val="0"/>
              </a:spcAft>
              <a:buClr>
                <a:srgbClr val="FF0000"/>
              </a:buClr>
              <a:buSzPts val="900"/>
              <a:buFont typeface="Proxima Nova"/>
              <a:buChar char="●"/>
            </a:pPr>
            <a:r>
              <a:rPr b="1" lang="en" sz="900">
                <a:solidFill>
                  <a:srgbClr val="FF0000"/>
                </a:solidFill>
                <a:latin typeface="Proxima Nova"/>
                <a:ea typeface="Proxima Nova"/>
                <a:cs typeface="Proxima Nova"/>
                <a:sym typeface="Proxima Nova"/>
              </a:rPr>
              <a:t>Developer Preview release</a:t>
            </a:r>
            <a:endParaRPr b="1" sz="900">
              <a:solidFill>
                <a:srgbClr val="FF0000"/>
              </a:solidFill>
              <a:latin typeface="Proxima Nova"/>
              <a:ea typeface="Proxima Nova"/>
              <a:cs typeface="Proxima Nova"/>
              <a:sym typeface="Proxima Nova"/>
            </a:endParaRPr>
          </a:p>
          <a:p>
            <a:pPr indent="-285750" lvl="0" marL="457200" rtl="0" algn="l">
              <a:spcBef>
                <a:spcPts val="0"/>
              </a:spcBef>
              <a:spcAft>
                <a:spcPts val="0"/>
              </a:spcAft>
              <a:buClr>
                <a:srgbClr val="000000"/>
              </a:buClr>
              <a:buSzPts val="900"/>
              <a:buFont typeface="Proxima Nova"/>
              <a:buChar char="●"/>
            </a:pPr>
            <a:r>
              <a:rPr lang="en" sz="900">
                <a:latin typeface="Proxima Nova"/>
                <a:ea typeface="Proxima Nova"/>
                <a:cs typeface="Proxima Nova"/>
                <a:sym typeface="Proxima Nova"/>
              </a:rPr>
              <a:t>Updated Container Certification Appendix</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(Terms-based registry already GA)</a:t>
            </a:r>
            <a:endParaRPr sz="900">
              <a:latin typeface="Proxima Nova"/>
              <a:ea typeface="Proxima Nova"/>
              <a:cs typeface="Proxima Nova"/>
              <a:sym typeface="Proxima Nova"/>
            </a:endParaRPr>
          </a:p>
        </p:txBody>
      </p:sp>
      <p:cxnSp>
        <p:nvCxnSpPr>
          <p:cNvPr id="997" name="Google Shape;997;p94"/>
          <p:cNvCxnSpPr/>
          <p:nvPr/>
        </p:nvCxnSpPr>
        <p:spPr>
          <a:xfrm rot="10800000">
            <a:off x="7494862" y="2014761"/>
            <a:ext cx="0" cy="253500"/>
          </a:xfrm>
          <a:prstGeom prst="straightConnector1">
            <a:avLst/>
          </a:prstGeom>
          <a:noFill/>
          <a:ln cap="flat" cmpd="sng" w="19050">
            <a:solidFill>
              <a:srgbClr val="004153"/>
            </a:solidFill>
            <a:prstDash val="solid"/>
            <a:round/>
            <a:headEnd len="med" w="med" type="oval"/>
            <a:tailEnd len="med" w="med" type="none"/>
          </a:ln>
        </p:spPr>
      </p:cxnSp>
      <p:sp>
        <p:nvSpPr>
          <p:cNvPr id="998" name="Google Shape;998;p94"/>
          <p:cNvSpPr txBox="1"/>
          <p:nvPr/>
        </p:nvSpPr>
        <p:spPr>
          <a:xfrm>
            <a:off x="5096700" y="2022875"/>
            <a:ext cx="12681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Q2 FY2020</a:t>
            </a:r>
            <a:endParaRPr b="1">
              <a:latin typeface="Proxima Nova"/>
              <a:ea typeface="Proxima Nova"/>
              <a:cs typeface="Proxima Nova"/>
              <a:sym typeface="Proxima Nova"/>
            </a:endParaRPr>
          </a:p>
        </p:txBody>
      </p:sp>
      <p:sp>
        <p:nvSpPr>
          <p:cNvPr id="999" name="Google Shape;999;p94"/>
          <p:cNvSpPr txBox="1"/>
          <p:nvPr/>
        </p:nvSpPr>
        <p:spPr>
          <a:xfrm>
            <a:off x="6945672" y="1697903"/>
            <a:ext cx="11349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H2 FY2020</a:t>
            </a:r>
            <a:endParaRPr b="1">
              <a:latin typeface="Proxima Nova"/>
              <a:ea typeface="Proxima Nova"/>
              <a:cs typeface="Proxima Nova"/>
              <a:sym typeface="Proxima Nova"/>
            </a:endParaRPr>
          </a:p>
        </p:txBody>
      </p:sp>
      <p:sp>
        <p:nvSpPr>
          <p:cNvPr id="1000" name="Google Shape;1000;p94"/>
          <p:cNvSpPr/>
          <p:nvPr/>
        </p:nvSpPr>
        <p:spPr>
          <a:xfrm>
            <a:off x="4211175" y="891300"/>
            <a:ext cx="2989800" cy="94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900">
                <a:latin typeface="Proxima Nova"/>
                <a:ea typeface="Proxima Nova"/>
                <a:cs typeface="Proxima Nova"/>
                <a:sym typeface="Proxima Nova"/>
              </a:rPr>
              <a:t>RHEL8 GA (May 2019)</a:t>
            </a:r>
            <a:endParaRPr b="1" sz="900">
              <a:latin typeface="Proxima Nova"/>
              <a:ea typeface="Proxima Nova"/>
              <a:cs typeface="Proxima Nova"/>
              <a:sym typeface="Proxima Nova"/>
            </a:endParaRPr>
          </a:p>
          <a:p>
            <a:pPr indent="-285750" lvl="0" marL="457200" marR="0" rtl="0" algn="l">
              <a:lnSpc>
                <a:spcPct val="100000"/>
              </a:lnSpc>
              <a:spcBef>
                <a:spcPts val="0"/>
              </a:spcBef>
              <a:spcAft>
                <a:spcPts val="0"/>
              </a:spcAft>
              <a:buClr>
                <a:srgbClr val="FF0000"/>
              </a:buClr>
              <a:buSzPts val="900"/>
              <a:buFont typeface="Proxima Nova"/>
              <a:buChar char="●"/>
            </a:pPr>
            <a:r>
              <a:rPr b="1" lang="en" sz="900">
                <a:solidFill>
                  <a:srgbClr val="FF0000"/>
                </a:solidFill>
                <a:latin typeface="Proxima Nova"/>
                <a:ea typeface="Proxima Nova"/>
                <a:cs typeface="Proxima Nova"/>
                <a:sym typeface="Proxima Nova"/>
              </a:rPr>
              <a:t>Public Launch of UBI</a:t>
            </a:r>
            <a:endParaRPr b="1" sz="900">
              <a:solidFill>
                <a:srgbClr val="FF0000"/>
              </a:solidFill>
              <a:latin typeface="Proxima Nova"/>
              <a:ea typeface="Proxima Nova"/>
              <a:cs typeface="Proxima Nova"/>
              <a:sym typeface="Proxima Nova"/>
            </a:endParaRPr>
          </a:p>
          <a:p>
            <a:pPr indent="-285750" lvl="0" marL="457200" marR="0" rtl="0" algn="l">
              <a:lnSpc>
                <a:spcPct val="100000"/>
              </a:lnSpc>
              <a:spcBef>
                <a:spcPts val="0"/>
              </a:spcBef>
              <a:spcAft>
                <a:spcPts val="0"/>
              </a:spcAft>
              <a:buClr>
                <a:srgbClr val="FF0000"/>
              </a:buClr>
              <a:buSzPts val="900"/>
              <a:buFont typeface="Proxima Nova"/>
              <a:buChar char="●"/>
            </a:pPr>
            <a:r>
              <a:rPr b="1" lang="en" sz="900">
                <a:solidFill>
                  <a:srgbClr val="FF0000"/>
                </a:solidFill>
                <a:latin typeface="Proxima Nova"/>
                <a:ea typeface="Proxima Nova"/>
                <a:cs typeface="Proxima Nova"/>
                <a:sym typeface="Proxima Nova"/>
              </a:rPr>
              <a:t>RHEL8 GA with UBI only</a:t>
            </a:r>
            <a:endParaRPr b="1" sz="900">
              <a:solidFill>
                <a:srgbClr val="FF0000"/>
              </a:solidFill>
              <a:latin typeface="Proxima Nova"/>
              <a:ea typeface="Proxima Nova"/>
              <a:cs typeface="Proxima Nova"/>
              <a:sym typeface="Proxima Nova"/>
            </a:endParaRPr>
          </a:p>
          <a:p>
            <a:pPr indent="-285750" lvl="0" marL="457200" marR="0" rtl="0" algn="l">
              <a:lnSpc>
                <a:spcPct val="100000"/>
              </a:lnSpc>
              <a:spcBef>
                <a:spcPts val="0"/>
              </a:spcBef>
              <a:spcAft>
                <a:spcPts val="0"/>
              </a:spcAft>
              <a:buClr>
                <a:srgbClr val="FF0000"/>
              </a:buClr>
              <a:buSzPts val="900"/>
              <a:buFont typeface="Proxima Nova"/>
              <a:buChar char="●"/>
            </a:pPr>
            <a:r>
              <a:rPr b="1" lang="en" sz="900">
                <a:solidFill>
                  <a:srgbClr val="FF0000"/>
                </a:solidFill>
                <a:latin typeface="Proxima Nova"/>
                <a:ea typeface="Proxima Nova"/>
                <a:cs typeface="Proxima Nova"/>
                <a:sym typeface="Proxima Nova"/>
              </a:rPr>
              <a:t>OpenShift 4.0</a:t>
            </a:r>
            <a:endParaRPr b="1" sz="900">
              <a:solidFill>
                <a:srgbClr val="FF0000"/>
              </a:solidFill>
              <a:latin typeface="Proxima Nova"/>
              <a:ea typeface="Proxima Nova"/>
              <a:cs typeface="Proxima Nova"/>
              <a:sym typeface="Proxima Nova"/>
            </a:endParaRPr>
          </a:p>
          <a:p>
            <a:pPr indent="-285750" lvl="0" marL="457200" marR="0" rtl="0" algn="l">
              <a:lnSpc>
                <a:spcPct val="100000"/>
              </a:lnSpc>
              <a:spcBef>
                <a:spcPts val="0"/>
              </a:spcBef>
              <a:spcAft>
                <a:spcPts val="0"/>
              </a:spcAft>
              <a:buSzPts val="900"/>
              <a:buFont typeface="Proxima Nova"/>
              <a:buChar char="●"/>
            </a:pPr>
            <a:r>
              <a:rPr lang="en" sz="900">
                <a:latin typeface="Proxima Nova"/>
                <a:ea typeface="Proxima Nova"/>
                <a:cs typeface="Proxima Nova"/>
                <a:sym typeface="Proxima Nova"/>
              </a:rPr>
              <a:t>Transition RH portfolio onto new Image</a:t>
            </a:r>
            <a:endParaRPr sz="900">
              <a:latin typeface="Proxima Nova"/>
              <a:ea typeface="Proxima Nova"/>
              <a:cs typeface="Proxima Nova"/>
              <a:sym typeface="Proxima Nova"/>
            </a:endParaRPr>
          </a:p>
          <a:p>
            <a:pPr indent="-285750" lvl="0" marL="457200" marR="0" rtl="0" algn="l">
              <a:lnSpc>
                <a:spcPct val="100000"/>
              </a:lnSpc>
              <a:spcBef>
                <a:spcPts val="0"/>
              </a:spcBef>
              <a:spcAft>
                <a:spcPts val="0"/>
              </a:spcAft>
              <a:buSzPts val="900"/>
              <a:buFont typeface="Proxima Nova"/>
              <a:buChar char="●"/>
            </a:pPr>
            <a:r>
              <a:rPr lang="en" sz="900">
                <a:latin typeface="Proxima Nova"/>
                <a:ea typeface="Proxima Nova"/>
                <a:cs typeface="Proxima Nova"/>
                <a:sym typeface="Proxima Nova"/>
              </a:rPr>
              <a:t>Transition certified ISV onto new Image</a:t>
            </a:r>
            <a:endParaRPr sz="900">
              <a:latin typeface="Proxima Nova"/>
              <a:ea typeface="Proxima Nova"/>
              <a:cs typeface="Proxima Nova"/>
              <a:sym typeface="Proxima Nova"/>
            </a:endParaRPr>
          </a:p>
          <a:p>
            <a:pPr indent="0" lvl="0" marL="0" rtl="0" algn="l">
              <a:spcBef>
                <a:spcPts val="0"/>
              </a:spcBef>
              <a:spcAft>
                <a:spcPts val="0"/>
              </a:spcAft>
              <a:buNone/>
            </a:pPr>
            <a:r>
              <a:t/>
            </a:r>
            <a:endParaRPr sz="900">
              <a:latin typeface="Proxima Nova"/>
              <a:ea typeface="Proxima Nova"/>
              <a:cs typeface="Proxima Nova"/>
              <a:sym typeface="Proxima Nova"/>
            </a:endParaRPr>
          </a:p>
        </p:txBody>
      </p:sp>
      <p:sp>
        <p:nvSpPr>
          <p:cNvPr id="1001" name="Google Shape;1001;p94"/>
          <p:cNvSpPr/>
          <p:nvPr/>
        </p:nvSpPr>
        <p:spPr>
          <a:xfrm>
            <a:off x="6420975" y="2225975"/>
            <a:ext cx="2799300" cy="143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900">
                <a:solidFill>
                  <a:srgbClr val="FF0000"/>
                </a:solidFill>
                <a:latin typeface="Proxima Nova"/>
                <a:ea typeface="Proxima Nova"/>
                <a:cs typeface="Proxima Nova"/>
                <a:sym typeface="Proxima Nova"/>
              </a:rPr>
              <a:t>UBI Future</a:t>
            </a:r>
            <a:endParaRPr b="1" i="0" sz="900" u="none" cap="none" strike="noStrike">
              <a:solidFill>
                <a:srgbClr val="FF0000"/>
              </a:solidFill>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 sz="900">
                <a:latin typeface="Proxima Nova"/>
                <a:ea typeface="Proxima Nova"/>
                <a:cs typeface="Proxima Nova"/>
                <a:sym typeface="Proxima Nova"/>
              </a:rPr>
              <a:t>UBI 8 images</a:t>
            </a:r>
            <a:endParaRPr sz="900">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 sz="900">
                <a:latin typeface="Proxima Nova"/>
                <a:ea typeface="Proxima Nova"/>
                <a:cs typeface="Proxima Nova"/>
                <a:sym typeface="Proxima Nova"/>
              </a:rPr>
              <a:t>UBI 7 Images</a:t>
            </a:r>
            <a:endParaRPr sz="900">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 sz="900">
                <a:latin typeface="Proxima Nova"/>
                <a:ea typeface="Proxima Nova"/>
                <a:cs typeface="Proxima Nova"/>
                <a:sym typeface="Proxima Nova"/>
              </a:rPr>
              <a:t>RHEL 7 Images for layered products &amp; customers</a:t>
            </a:r>
            <a:endParaRPr sz="900">
              <a:latin typeface="Proxima Nova"/>
              <a:ea typeface="Proxima Nova"/>
              <a:cs typeface="Proxima Nova"/>
              <a:sym typeface="Proxima Nova"/>
            </a:endParaRPr>
          </a:p>
          <a:p>
            <a:pPr indent="0" lvl="0" marL="0" rtl="0" algn="l">
              <a:spcBef>
                <a:spcPts val="0"/>
              </a:spcBef>
              <a:spcAft>
                <a:spcPts val="0"/>
              </a:spcAft>
              <a:buNone/>
            </a:pPr>
            <a:r>
              <a:t/>
            </a:r>
            <a:endParaRPr sz="900">
              <a:latin typeface="Proxima Nova"/>
              <a:ea typeface="Proxima Nova"/>
              <a:cs typeface="Proxima Nova"/>
              <a:sym typeface="Proxima Nova"/>
            </a:endParaRPr>
          </a:p>
        </p:txBody>
      </p:sp>
      <p:sp>
        <p:nvSpPr>
          <p:cNvPr id="1002" name="Google Shape;1002;p94"/>
          <p:cNvSpPr/>
          <p:nvPr/>
        </p:nvSpPr>
        <p:spPr>
          <a:xfrm>
            <a:off x="276525" y="3727900"/>
            <a:ext cx="8867400" cy="258300"/>
          </a:xfrm>
          <a:prstGeom prst="rect">
            <a:avLst/>
          </a:prstGeom>
          <a:solidFill>
            <a:srgbClr val="FF0000"/>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FFFFFF"/>
                </a:solidFill>
                <a:latin typeface="Overpass"/>
                <a:ea typeface="Overpass"/>
                <a:cs typeface="Overpass"/>
                <a:sym typeface="Overpass"/>
              </a:rPr>
              <a:t>RHEL 7 base image</a:t>
            </a:r>
            <a:endParaRPr sz="1200">
              <a:solidFill>
                <a:srgbClr val="FFFFFF"/>
              </a:solidFill>
              <a:latin typeface="Overpass"/>
              <a:ea typeface="Overpass"/>
              <a:cs typeface="Overpass"/>
              <a:sym typeface="Overpass"/>
            </a:endParaRPr>
          </a:p>
        </p:txBody>
      </p:sp>
      <p:sp>
        <p:nvSpPr>
          <p:cNvPr id="1003" name="Google Shape;1003;p94"/>
          <p:cNvSpPr/>
          <p:nvPr/>
        </p:nvSpPr>
        <p:spPr>
          <a:xfrm>
            <a:off x="3095925" y="4065875"/>
            <a:ext cx="6048000" cy="258300"/>
          </a:xfrm>
          <a:prstGeom prst="rect">
            <a:avLst/>
          </a:prstGeom>
          <a:solidFill>
            <a:srgbClr val="0000FF"/>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FFFFFF"/>
                </a:solidFill>
                <a:latin typeface="Overpass"/>
                <a:ea typeface="Overpass"/>
                <a:cs typeface="Overpass"/>
                <a:sym typeface="Overpass"/>
              </a:rPr>
              <a:t>Universal Base Image 7</a:t>
            </a:r>
            <a:endParaRPr sz="1200">
              <a:solidFill>
                <a:srgbClr val="FFFFFF"/>
              </a:solidFill>
              <a:latin typeface="Overpass"/>
              <a:ea typeface="Overpass"/>
              <a:cs typeface="Overpass"/>
              <a:sym typeface="Overpass"/>
            </a:endParaRPr>
          </a:p>
        </p:txBody>
      </p:sp>
      <p:sp>
        <p:nvSpPr>
          <p:cNvPr id="1004" name="Google Shape;1004;p94"/>
          <p:cNvSpPr/>
          <p:nvPr/>
        </p:nvSpPr>
        <p:spPr>
          <a:xfrm>
            <a:off x="1789464" y="4065875"/>
            <a:ext cx="1318800" cy="2583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verpass"/>
                <a:ea typeface="Overpass"/>
                <a:cs typeface="Overpass"/>
                <a:sym typeface="Overpass"/>
              </a:rPr>
              <a:t>Dev Preview</a:t>
            </a:r>
            <a:endParaRPr sz="1200">
              <a:solidFill>
                <a:srgbClr val="FFFFFF"/>
              </a:solidFill>
              <a:latin typeface="Overpass"/>
              <a:ea typeface="Overpass"/>
              <a:cs typeface="Overpass"/>
              <a:sym typeface="Overpass"/>
            </a:endParaRPr>
          </a:p>
        </p:txBody>
      </p:sp>
      <p:sp>
        <p:nvSpPr>
          <p:cNvPr id="1005" name="Google Shape;1005;p94"/>
          <p:cNvSpPr/>
          <p:nvPr/>
        </p:nvSpPr>
        <p:spPr>
          <a:xfrm>
            <a:off x="1804380" y="4407950"/>
            <a:ext cx="3852600" cy="2583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verpass"/>
                <a:ea typeface="Overpass"/>
                <a:cs typeface="Overpass"/>
                <a:sym typeface="Overpass"/>
              </a:rPr>
              <a:t>Dev Preview</a:t>
            </a:r>
            <a:endParaRPr sz="1200">
              <a:solidFill>
                <a:srgbClr val="FFFFFF"/>
              </a:solidFill>
              <a:latin typeface="Overpass"/>
              <a:ea typeface="Overpass"/>
              <a:cs typeface="Overpass"/>
              <a:sym typeface="Overpass"/>
            </a:endParaRPr>
          </a:p>
        </p:txBody>
      </p:sp>
      <p:sp>
        <p:nvSpPr>
          <p:cNvPr id="1006" name="Google Shape;1006;p94"/>
          <p:cNvSpPr/>
          <p:nvPr/>
        </p:nvSpPr>
        <p:spPr>
          <a:xfrm>
            <a:off x="4614250" y="4403850"/>
            <a:ext cx="4529700" cy="258300"/>
          </a:xfrm>
          <a:prstGeom prst="rect">
            <a:avLst/>
          </a:prstGeom>
          <a:solidFill>
            <a:srgbClr val="0000FF"/>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FFFFFF"/>
                </a:solidFill>
                <a:latin typeface="Overpass"/>
                <a:ea typeface="Overpass"/>
                <a:cs typeface="Overpass"/>
                <a:sym typeface="Overpass"/>
              </a:rPr>
              <a:t>Universal Base Image 8</a:t>
            </a:r>
            <a:endParaRPr sz="1200">
              <a:solidFill>
                <a:srgbClr val="FFFFFF"/>
              </a:solidFill>
              <a:latin typeface="Overpass"/>
              <a:ea typeface="Overpass"/>
              <a:cs typeface="Overpass"/>
              <a:sym typeface="Overpas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0" name="Shape 1010"/>
        <p:cNvGrpSpPr/>
        <p:nvPr/>
      </p:nvGrpSpPr>
      <p:grpSpPr>
        <a:xfrm>
          <a:off x="0" y="0"/>
          <a:ext cx="0" cy="0"/>
          <a:chOff x="0" y="0"/>
          <a:chExt cx="0" cy="0"/>
        </a:xfrm>
      </p:grpSpPr>
      <p:sp>
        <p:nvSpPr>
          <p:cNvPr id="1011" name="Google Shape;1011;p9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2" name="Google Shape;1012;p9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SUPPORTABILITY MATRIX</a:t>
            </a:r>
            <a:endParaRPr>
              <a:latin typeface="Overpass"/>
              <a:ea typeface="Overpass"/>
              <a:cs typeface="Overpass"/>
              <a:sym typeface="Overpass"/>
            </a:endParaRPr>
          </a:p>
        </p:txBody>
      </p:sp>
      <p:sp>
        <p:nvSpPr>
          <p:cNvPr id="1013" name="Google Shape;1013;p95"/>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Red Hat Support and Community Support</a:t>
            </a:r>
            <a:endParaRPr>
              <a:latin typeface="Overpass"/>
              <a:ea typeface="Overpass"/>
              <a:cs typeface="Overpass"/>
              <a:sym typeface="Overpass"/>
            </a:endParaRPr>
          </a:p>
        </p:txBody>
      </p:sp>
      <p:grpSp>
        <p:nvGrpSpPr>
          <p:cNvPr id="1014" name="Google Shape;1014;p95"/>
          <p:cNvGrpSpPr/>
          <p:nvPr/>
        </p:nvGrpSpPr>
        <p:grpSpPr>
          <a:xfrm>
            <a:off x="3342643" y="1701758"/>
            <a:ext cx="2479200" cy="2337000"/>
            <a:chOff x="230404" y="1094074"/>
            <a:chExt cx="2479200" cy="2337000"/>
          </a:xfrm>
        </p:grpSpPr>
        <p:sp>
          <p:nvSpPr>
            <p:cNvPr id="1015" name="Google Shape;1015;p95"/>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1016" name="Google Shape;1016;p95"/>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RHEL 8</a:t>
              </a:r>
              <a:endParaRPr>
                <a:latin typeface="Overpass"/>
                <a:ea typeface="Overpass"/>
                <a:cs typeface="Overpass"/>
                <a:sym typeface="Overpass"/>
              </a:endParaRPr>
            </a:p>
          </p:txBody>
        </p:sp>
      </p:grpSp>
      <p:grpSp>
        <p:nvGrpSpPr>
          <p:cNvPr id="1017" name="Google Shape;1017;p95"/>
          <p:cNvGrpSpPr/>
          <p:nvPr/>
        </p:nvGrpSpPr>
        <p:grpSpPr>
          <a:xfrm>
            <a:off x="6227431" y="1701758"/>
            <a:ext cx="2479207" cy="2337000"/>
            <a:chOff x="230404" y="1094074"/>
            <a:chExt cx="2479207" cy="2337000"/>
          </a:xfrm>
        </p:grpSpPr>
        <p:sp>
          <p:nvSpPr>
            <p:cNvPr id="1018" name="Google Shape;1018;p95"/>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1019" name="Google Shape;1019;p95"/>
            <p:cNvSpPr txBox="1"/>
            <p:nvPr/>
          </p:nvSpPr>
          <p:spPr>
            <a:xfrm>
              <a:off x="230411" y="2923440"/>
              <a:ext cx="24792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ANY CONTAINER PLATFORM</a:t>
              </a:r>
              <a:endParaRPr>
                <a:latin typeface="Overpass"/>
                <a:ea typeface="Overpass"/>
                <a:cs typeface="Overpass"/>
                <a:sym typeface="Overpass"/>
              </a:endParaRPr>
            </a:p>
          </p:txBody>
        </p:sp>
      </p:grpSp>
      <p:sp>
        <p:nvSpPr>
          <p:cNvPr id="1020" name="Google Shape;1020;p95"/>
          <p:cNvSpPr txBox="1"/>
          <p:nvPr/>
        </p:nvSpPr>
        <p:spPr>
          <a:xfrm>
            <a:off x="6227438"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Like any upstream project</a:t>
            </a:r>
            <a:endParaRPr>
              <a:latin typeface="Overpass"/>
              <a:ea typeface="Overpass"/>
              <a:cs typeface="Overpass"/>
              <a:sym typeface="Overpass"/>
            </a:endParaRPr>
          </a:p>
        </p:txBody>
      </p:sp>
      <p:sp>
        <p:nvSpPr>
          <p:cNvPr id="1021" name="Google Shape;1021;p95"/>
          <p:cNvSpPr txBox="1"/>
          <p:nvPr/>
        </p:nvSpPr>
        <p:spPr>
          <a:xfrm>
            <a:off x="3332400"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Red Hat Enterprise Linux 8</a:t>
            </a:r>
            <a:endParaRPr>
              <a:latin typeface="Overpass"/>
              <a:ea typeface="Overpass"/>
              <a:cs typeface="Overpass"/>
              <a:sym typeface="Overpass"/>
            </a:endParaRPr>
          </a:p>
        </p:txBody>
      </p:sp>
      <p:sp>
        <p:nvSpPr>
          <p:cNvPr id="1022" name="Google Shape;1022;p95"/>
          <p:cNvSpPr/>
          <p:nvPr/>
        </p:nvSpPr>
        <p:spPr>
          <a:xfrm>
            <a:off x="401413" y="1701758"/>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1023" name="Google Shape;1023;p95"/>
          <p:cNvSpPr txBox="1"/>
          <p:nvPr/>
        </p:nvSpPr>
        <p:spPr>
          <a:xfrm>
            <a:off x="428245" y="3514600"/>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RHEL 7</a:t>
            </a:r>
            <a:endParaRPr>
              <a:latin typeface="Overpass"/>
              <a:ea typeface="Overpass"/>
              <a:cs typeface="Overpass"/>
              <a:sym typeface="Overpass"/>
            </a:endParaRPr>
          </a:p>
        </p:txBody>
      </p:sp>
      <p:sp>
        <p:nvSpPr>
          <p:cNvPr id="1024" name="Google Shape;1024;p95"/>
          <p:cNvSpPr txBox="1"/>
          <p:nvPr/>
        </p:nvSpPr>
        <p:spPr>
          <a:xfrm>
            <a:off x="401421"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Red Hat Enterprise Linux 7</a:t>
            </a:r>
            <a:endParaRPr>
              <a:latin typeface="Overpass"/>
              <a:ea typeface="Overpass"/>
              <a:cs typeface="Overpass"/>
              <a:sym typeface="Overpass"/>
            </a:endParaRPr>
          </a:p>
        </p:txBody>
      </p:sp>
      <p:sp>
        <p:nvSpPr>
          <p:cNvPr id="1025" name="Google Shape;1025;p95"/>
          <p:cNvSpPr/>
          <p:nvPr/>
        </p:nvSpPr>
        <p:spPr>
          <a:xfrm>
            <a:off x="6259903" y="1749552"/>
            <a:ext cx="640200" cy="6162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RHEL 6</a:t>
            </a:r>
            <a:endParaRPr b="1" sz="700">
              <a:solidFill>
                <a:schemeClr val="lt1"/>
              </a:solidFill>
              <a:latin typeface="Overpass"/>
              <a:ea typeface="Overpass"/>
              <a:cs typeface="Overpass"/>
              <a:sym typeface="Overpass"/>
            </a:endParaRPr>
          </a:p>
        </p:txBody>
      </p:sp>
      <p:sp>
        <p:nvSpPr>
          <p:cNvPr id="1026" name="Google Shape;1026;p95"/>
          <p:cNvSpPr/>
          <p:nvPr/>
        </p:nvSpPr>
        <p:spPr>
          <a:xfrm>
            <a:off x="6259903" y="2786123"/>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8</a:t>
            </a:r>
            <a:endParaRPr b="1" sz="700">
              <a:solidFill>
                <a:schemeClr val="lt1"/>
              </a:solidFill>
              <a:latin typeface="Overpass"/>
              <a:ea typeface="Overpass"/>
              <a:cs typeface="Overpass"/>
              <a:sym typeface="Overpass"/>
            </a:endParaRPr>
          </a:p>
        </p:txBody>
      </p:sp>
      <p:sp>
        <p:nvSpPr>
          <p:cNvPr id="1027" name="Google Shape;1027;p95"/>
          <p:cNvSpPr/>
          <p:nvPr/>
        </p:nvSpPr>
        <p:spPr>
          <a:xfrm>
            <a:off x="7365011" y="2784347"/>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OTHER</a:t>
            </a:r>
            <a:endParaRPr b="1" sz="700">
              <a:solidFill>
                <a:schemeClr val="lt1"/>
              </a:solidFill>
              <a:latin typeface="Overpass"/>
              <a:ea typeface="Overpass"/>
              <a:cs typeface="Overpass"/>
              <a:sym typeface="Overpass"/>
            </a:endParaRPr>
          </a:p>
        </p:txBody>
      </p:sp>
      <p:sp>
        <p:nvSpPr>
          <p:cNvPr id="1028" name="Google Shape;1028;p95"/>
          <p:cNvSpPr/>
          <p:nvPr/>
        </p:nvSpPr>
        <p:spPr>
          <a:xfrm>
            <a:off x="7365011" y="1749272"/>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7</a:t>
            </a:r>
            <a:endParaRPr b="1" sz="700">
              <a:solidFill>
                <a:schemeClr val="lt1"/>
              </a:solidFill>
              <a:latin typeface="Overpass"/>
              <a:ea typeface="Overpass"/>
              <a:cs typeface="Overpass"/>
              <a:sym typeface="Overpass"/>
            </a:endParaRPr>
          </a:p>
        </p:txBody>
      </p:sp>
      <p:sp>
        <p:nvSpPr>
          <p:cNvPr id="1029" name="Google Shape;1029;p95"/>
          <p:cNvSpPr/>
          <p:nvPr/>
        </p:nvSpPr>
        <p:spPr>
          <a:xfrm>
            <a:off x="3372997" y="1749552"/>
            <a:ext cx="640200" cy="616200"/>
          </a:xfrm>
          <a:prstGeom prst="rect">
            <a:avLst/>
          </a:prstGeom>
          <a:solidFill>
            <a:srgbClr val="C5000B"/>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RHEL 6</a:t>
            </a:r>
            <a:endParaRPr b="1" sz="700">
              <a:solidFill>
                <a:schemeClr val="lt1"/>
              </a:solidFill>
              <a:latin typeface="Overpass"/>
              <a:ea typeface="Overpass"/>
              <a:cs typeface="Overpass"/>
              <a:sym typeface="Overpass"/>
            </a:endParaRPr>
          </a:p>
        </p:txBody>
      </p:sp>
      <p:sp>
        <p:nvSpPr>
          <p:cNvPr id="1030" name="Google Shape;1030;p95"/>
          <p:cNvSpPr/>
          <p:nvPr/>
        </p:nvSpPr>
        <p:spPr>
          <a:xfrm>
            <a:off x="3372997" y="2786123"/>
            <a:ext cx="640200" cy="608100"/>
          </a:xfrm>
          <a:prstGeom prst="rect">
            <a:avLst/>
          </a:prstGeom>
          <a:solidFill>
            <a:srgbClr val="C5000B"/>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8</a:t>
            </a:r>
            <a:endParaRPr b="1" sz="700">
              <a:solidFill>
                <a:schemeClr val="lt1"/>
              </a:solidFill>
              <a:latin typeface="Overpass"/>
              <a:ea typeface="Overpass"/>
              <a:cs typeface="Overpass"/>
              <a:sym typeface="Overpass"/>
            </a:endParaRPr>
          </a:p>
        </p:txBody>
      </p:sp>
      <p:sp>
        <p:nvSpPr>
          <p:cNvPr id="1031" name="Google Shape;1031;p95"/>
          <p:cNvSpPr/>
          <p:nvPr/>
        </p:nvSpPr>
        <p:spPr>
          <a:xfrm>
            <a:off x="4478105" y="2784347"/>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OTHER</a:t>
            </a:r>
            <a:endParaRPr b="1" sz="700">
              <a:solidFill>
                <a:schemeClr val="lt1"/>
              </a:solidFill>
              <a:latin typeface="Overpass"/>
              <a:ea typeface="Overpass"/>
              <a:cs typeface="Overpass"/>
              <a:sym typeface="Overpass"/>
            </a:endParaRPr>
          </a:p>
        </p:txBody>
      </p:sp>
      <p:sp>
        <p:nvSpPr>
          <p:cNvPr id="1032" name="Google Shape;1032;p95"/>
          <p:cNvSpPr/>
          <p:nvPr/>
        </p:nvSpPr>
        <p:spPr>
          <a:xfrm>
            <a:off x="4478105" y="1749272"/>
            <a:ext cx="640200" cy="608100"/>
          </a:xfrm>
          <a:prstGeom prst="rect">
            <a:avLst/>
          </a:prstGeom>
          <a:solidFill>
            <a:srgbClr val="C5000B"/>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7</a:t>
            </a:r>
            <a:endParaRPr b="1" sz="700">
              <a:solidFill>
                <a:schemeClr val="lt1"/>
              </a:solidFill>
              <a:latin typeface="Overpass"/>
              <a:ea typeface="Overpass"/>
              <a:cs typeface="Overpass"/>
              <a:sym typeface="Overpass"/>
            </a:endParaRPr>
          </a:p>
        </p:txBody>
      </p:sp>
      <p:sp>
        <p:nvSpPr>
          <p:cNvPr id="1033" name="Google Shape;1033;p95"/>
          <p:cNvSpPr/>
          <p:nvPr/>
        </p:nvSpPr>
        <p:spPr>
          <a:xfrm>
            <a:off x="7314597" y="587402"/>
            <a:ext cx="640200" cy="616200"/>
          </a:xfrm>
          <a:prstGeom prst="rect">
            <a:avLst/>
          </a:prstGeom>
          <a:solidFill>
            <a:srgbClr val="C5000B"/>
          </a:solidFill>
          <a:ln cap="flat" cmpd="sng" w="25400">
            <a:solidFill>
              <a:srgbClr val="C5000B"/>
            </a:solidFill>
            <a:prstDash val="solid"/>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600">
                <a:solidFill>
                  <a:schemeClr val="lt1"/>
                </a:solidFill>
                <a:latin typeface="Overpass"/>
                <a:ea typeface="Overpass"/>
                <a:cs typeface="Overpass"/>
                <a:sym typeface="Overpass"/>
              </a:rPr>
              <a:t>RED HAT</a:t>
            </a:r>
            <a:br>
              <a:rPr b="1" lang="en" sz="600">
                <a:solidFill>
                  <a:schemeClr val="lt1"/>
                </a:solidFill>
                <a:latin typeface="Overpass"/>
                <a:ea typeface="Overpass"/>
                <a:cs typeface="Overpass"/>
                <a:sym typeface="Overpass"/>
              </a:rPr>
            </a:br>
            <a:r>
              <a:rPr b="1" lang="en" sz="600">
                <a:solidFill>
                  <a:schemeClr val="lt1"/>
                </a:solidFill>
                <a:latin typeface="Overpass"/>
                <a:ea typeface="Overpass"/>
                <a:cs typeface="Overpass"/>
                <a:sym typeface="Overpass"/>
              </a:rPr>
              <a:t>SUPPORT</a:t>
            </a:r>
            <a:endParaRPr b="1" sz="600">
              <a:solidFill>
                <a:schemeClr val="lt1"/>
              </a:solidFill>
              <a:latin typeface="Overpass"/>
              <a:ea typeface="Overpass"/>
              <a:cs typeface="Overpass"/>
              <a:sym typeface="Overpass"/>
            </a:endParaRPr>
          </a:p>
        </p:txBody>
      </p:sp>
      <p:sp>
        <p:nvSpPr>
          <p:cNvPr id="1034" name="Google Shape;1034;p95"/>
          <p:cNvSpPr/>
          <p:nvPr/>
        </p:nvSpPr>
        <p:spPr>
          <a:xfrm>
            <a:off x="8009647" y="587402"/>
            <a:ext cx="640200" cy="616200"/>
          </a:xfrm>
          <a:prstGeom prst="rect">
            <a:avLst/>
          </a:prstGeom>
          <a:solidFill>
            <a:srgbClr val="999999"/>
          </a:solidFill>
          <a:ln cap="flat" cmpd="sng" w="25400">
            <a:solidFill>
              <a:srgbClr val="C5000B"/>
            </a:solidFill>
            <a:prstDash val="solid"/>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600">
                <a:solidFill>
                  <a:schemeClr val="lt1"/>
                </a:solidFill>
                <a:latin typeface="Overpass"/>
                <a:ea typeface="Overpass"/>
                <a:cs typeface="Overpass"/>
                <a:sym typeface="Overpass"/>
              </a:rPr>
              <a:t>COMMUNITY</a:t>
            </a:r>
            <a:br>
              <a:rPr b="1" lang="en" sz="600">
                <a:solidFill>
                  <a:schemeClr val="lt1"/>
                </a:solidFill>
                <a:latin typeface="Overpass"/>
                <a:ea typeface="Overpass"/>
                <a:cs typeface="Overpass"/>
                <a:sym typeface="Overpass"/>
              </a:rPr>
            </a:br>
            <a:r>
              <a:rPr b="1" lang="en" sz="600">
                <a:solidFill>
                  <a:schemeClr val="lt1"/>
                </a:solidFill>
                <a:latin typeface="Overpass"/>
                <a:ea typeface="Overpass"/>
                <a:cs typeface="Overpass"/>
                <a:sym typeface="Overpass"/>
              </a:rPr>
              <a:t>SUPPORT</a:t>
            </a:r>
            <a:endParaRPr b="1" sz="600">
              <a:solidFill>
                <a:schemeClr val="lt1"/>
              </a:solidFill>
              <a:latin typeface="Overpass"/>
              <a:ea typeface="Overpass"/>
              <a:cs typeface="Overpass"/>
              <a:sym typeface="Overpass"/>
            </a:endParaRPr>
          </a:p>
        </p:txBody>
      </p:sp>
      <p:sp>
        <p:nvSpPr>
          <p:cNvPr id="1035" name="Google Shape;1035;p95"/>
          <p:cNvSpPr/>
          <p:nvPr/>
        </p:nvSpPr>
        <p:spPr>
          <a:xfrm>
            <a:off x="477397" y="1749552"/>
            <a:ext cx="640200" cy="616200"/>
          </a:xfrm>
          <a:prstGeom prst="rect">
            <a:avLst/>
          </a:prstGeom>
          <a:solidFill>
            <a:srgbClr val="C5000B"/>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RHEL 6</a:t>
            </a:r>
            <a:endParaRPr b="1" sz="700">
              <a:solidFill>
                <a:schemeClr val="lt1"/>
              </a:solidFill>
              <a:latin typeface="Overpass"/>
              <a:ea typeface="Overpass"/>
              <a:cs typeface="Overpass"/>
              <a:sym typeface="Overpass"/>
            </a:endParaRPr>
          </a:p>
        </p:txBody>
      </p:sp>
      <p:sp>
        <p:nvSpPr>
          <p:cNvPr id="1036" name="Google Shape;1036;p95"/>
          <p:cNvSpPr/>
          <p:nvPr/>
        </p:nvSpPr>
        <p:spPr>
          <a:xfrm>
            <a:off x="477397" y="2786123"/>
            <a:ext cx="640200" cy="608100"/>
          </a:xfrm>
          <a:prstGeom prst="rect">
            <a:avLst/>
          </a:prstGeom>
          <a:solidFill>
            <a:srgbClr val="C5000B"/>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8</a:t>
            </a:r>
            <a:endParaRPr b="1" sz="700">
              <a:solidFill>
                <a:schemeClr val="lt1"/>
              </a:solidFill>
              <a:latin typeface="Overpass"/>
              <a:ea typeface="Overpass"/>
              <a:cs typeface="Overpass"/>
              <a:sym typeface="Overpass"/>
            </a:endParaRPr>
          </a:p>
        </p:txBody>
      </p:sp>
      <p:sp>
        <p:nvSpPr>
          <p:cNvPr id="1037" name="Google Shape;1037;p95"/>
          <p:cNvSpPr/>
          <p:nvPr/>
        </p:nvSpPr>
        <p:spPr>
          <a:xfrm>
            <a:off x="1582505" y="2784347"/>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OTHER</a:t>
            </a:r>
            <a:endParaRPr b="1" sz="700">
              <a:solidFill>
                <a:schemeClr val="lt1"/>
              </a:solidFill>
              <a:latin typeface="Overpass"/>
              <a:ea typeface="Overpass"/>
              <a:cs typeface="Overpass"/>
              <a:sym typeface="Overpass"/>
            </a:endParaRPr>
          </a:p>
        </p:txBody>
      </p:sp>
      <p:sp>
        <p:nvSpPr>
          <p:cNvPr id="1038" name="Google Shape;1038;p95"/>
          <p:cNvSpPr/>
          <p:nvPr/>
        </p:nvSpPr>
        <p:spPr>
          <a:xfrm>
            <a:off x="1582505" y="1749272"/>
            <a:ext cx="640200" cy="608100"/>
          </a:xfrm>
          <a:prstGeom prst="rect">
            <a:avLst/>
          </a:prstGeom>
          <a:solidFill>
            <a:srgbClr val="C5000B"/>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7</a:t>
            </a:r>
            <a:endParaRPr b="1" sz="700">
              <a:solidFill>
                <a:schemeClr val="lt1"/>
              </a:solidFill>
              <a:latin typeface="Overpass"/>
              <a:ea typeface="Overpass"/>
              <a:cs typeface="Overpass"/>
              <a:sym typeface="Overpas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9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4" name="Google Shape;1044;p96"/>
          <p:cNvSpPr txBox="1"/>
          <p:nvPr>
            <p:ph type="title"/>
          </p:nvPr>
        </p:nvSpPr>
        <p:spPr>
          <a:xfrm>
            <a:off x="826650" y="0"/>
            <a:ext cx="81036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WHAT IS THE RED HAT UNIVERSAL BASE IMAGE?</a:t>
            </a:r>
            <a:endParaRPr>
              <a:latin typeface="Overpass"/>
              <a:ea typeface="Overpass"/>
              <a:cs typeface="Overpass"/>
              <a:sym typeface="Overpass"/>
            </a:endParaRPr>
          </a:p>
        </p:txBody>
      </p:sp>
      <p:sp>
        <p:nvSpPr>
          <p:cNvPr id="1045" name="Google Shape;1045;p96"/>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The UBI is a subset of content from RHEL...</a:t>
            </a:r>
            <a:endParaRPr>
              <a:latin typeface="Overpass"/>
              <a:ea typeface="Overpass"/>
              <a:cs typeface="Overpass"/>
              <a:sym typeface="Overpass"/>
            </a:endParaRPr>
          </a:p>
        </p:txBody>
      </p:sp>
      <p:sp>
        <p:nvSpPr>
          <p:cNvPr id="1046" name="Google Shape;1046;p96"/>
          <p:cNvSpPr txBox="1"/>
          <p:nvPr>
            <p:ph idx="1" type="body"/>
          </p:nvPr>
        </p:nvSpPr>
        <p:spPr>
          <a:xfrm>
            <a:off x="4081000" y="1625925"/>
            <a:ext cx="4372800" cy="26448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AutoNum type="arabicPeriod"/>
            </a:pPr>
            <a:r>
              <a:rPr lang="en" sz="1800"/>
              <a:t>A set of three base images (ubi, ubi-minimal, ubi-init)</a:t>
            </a:r>
            <a:endParaRPr sz="1800"/>
          </a:p>
          <a:p>
            <a:pPr indent="-342900" lvl="0" marL="457200" rtl="0" algn="l">
              <a:spcBef>
                <a:spcPts val="0"/>
              </a:spcBef>
              <a:spcAft>
                <a:spcPts val="0"/>
              </a:spcAft>
              <a:buSzPts val="1800"/>
              <a:buAutoNum type="arabicPeriod"/>
            </a:pPr>
            <a:r>
              <a:rPr lang="en" sz="1800"/>
              <a:t>A set of language runtime images (nodejs, ruby, python, php, perl, etc)</a:t>
            </a:r>
            <a:endParaRPr sz="1800"/>
          </a:p>
          <a:p>
            <a:pPr indent="-342900" lvl="0" marL="457200" rtl="0" algn="l">
              <a:spcBef>
                <a:spcPts val="0"/>
              </a:spcBef>
              <a:spcAft>
                <a:spcPts val="0"/>
              </a:spcAft>
              <a:buSzPts val="1800"/>
              <a:buAutoNum type="arabicPeriod"/>
            </a:pPr>
            <a:r>
              <a:rPr lang="en" sz="1800"/>
              <a:t>A set of associated YUM repositories with common application dependency components</a:t>
            </a:r>
            <a:endParaRPr sz="1800"/>
          </a:p>
        </p:txBody>
      </p:sp>
      <p:sp>
        <p:nvSpPr>
          <p:cNvPr id="1047" name="Google Shape;1047;p96"/>
          <p:cNvSpPr/>
          <p:nvPr/>
        </p:nvSpPr>
        <p:spPr>
          <a:xfrm>
            <a:off x="1388278" y="1728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1048" name="Google Shape;1048;p96"/>
          <p:cNvSpPr/>
          <p:nvPr/>
        </p:nvSpPr>
        <p:spPr>
          <a:xfrm>
            <a:off x="1519424" y="2871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OS</a:t>
            </a:r>
            <a:endParaRPr b="1" sz="10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(USER SPACE) </a:t>
            </a:r>
            <a:endParaRPr b="1" sz="1000">
              <a:latin typeface="Overpass"/>
              <a:ea typeface="Overpass"/>
              <a:cs typeface="Overpass"/>
              <a:sym typeface="Overpass"/>
            </a:endParaRPr>
          </a:p>
        </p:txBody>
      </p:sp>
      <p:sp>
        <p:nvSpPr>
          <p:cNvPr id="1049" name="Google Shape;1049;p96"/>
          <p:cNvSpPr/>
          <p:nvPr/>
        </p:nvSpPr>
        <p:spPr>
          <a:xfrm>
            <a:off x="1519424" y="2441895"/>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a:t>
            </a:r>
            <a:r>
              <a:rPr i="0" lang="en" sz="1000" u="none" cap="none" strike="noStrike">
                <a:solidFill>
                  <a:srgbClr val="FFFFFF"/>
                </a:solidFill>
                <a:latin typeface="Overpass"/>
                <a:ea typeface="Overpass"/>
                <a:cs typeface="Overpass"/>
                <a:sym typeface="Overpass"/>
              </a:rPr>
              <a:t>S</a:t>
            </a:r>
            <a:endParaRPr sz="1000">
              <a:latin typeface="Overpass"/>
              <a:ea typeface="Overpass"/>
              <a:cs typeface="Overpass"/>
              <a:sym typeface="Overpass"/>
            </a:endParaRPr>
          </a:p>
        </p:txBody>
      </p:sp>
      <p:sp>
        <p:nvSpPr>
          <p:cNvPr id="1050" name="Google Shape;1050;p96"/>
          <p:cNvSpPr/>
          <p:nvPr/>
        </p:nvSpPr>
        <p:spPr>
          <a:xfrm>
            <a:off x="1519424" y="2012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4" name="Google Shape;444;p6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HOW TO SELECT THE RIGHT IMAGE</a:t>
            </a:r>
            <a:endParaRPr>
              <a:latin typeface="Overpass"/>
              <a:ea typeface="Overpass"/>
              <a:cs typeface="Overpass"/>
              <a:sym typeface="Overpass"/>
            </a:endParaRPr>
          </a:p>
        </p:txBody>
      </p:sp>
      <p:sp>
        <p:nvSpPr>
          <p:cNvPr id="445" name="Google Shape;445;p66"/>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There is some standard criteria that can help</a:t>
            </a:r>
            <a:endParaRPr>
              <a:latin typeface="Overpass"/>
              <a:ea typeface="Overpass"/>
              <a:cs typeface="Overpass"/>
              <a:sym typeface="Overpass"/>
            </a:endParaRPr>
          </a:p>
        </p:txBody>
      </p:sp>
      <p:sp>
        <p:nvSpPr>
          <p:cNvPr id="446" name="Google Shape;446;p66"/>
          <p:cNvSpPr txBox="1"/>
          <p:nvPr>
            <p:ph idx="1" type="body"/>
          </p:nvPr>
        </p:nvSpPr>
        <p:spPr>
          <a:xfrm>
            <a:off x="826650" y="1625925"/>
            <a:ext cx="2020800" cy="264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Overpass"/>
                <a:ea typeface="Overpass"/>
                <a:cs typeface="Overpass"/>
                <a:sym typeface="Overpass"/>
              </a:rPr>
              <a:t>Architecture</a:t>
            </a:r>
            <a:endParaRPr>
              <a:latin typeface="Overpass"/>
              <a:ea typeface="Overpass"/>
              <a:cs typeface="Overpass"/>
              <a:sym typeface="Overpass"/>
            </a:endParaRPr>
          </a:p>
          <a:p>
            <a:pPr indent="-304800" lvl="0" marL="457200" rtl="0" algn="l">
              <a:spcBef>
                <a:spcPts val="600"/>
              </a:spcBef>
              <a:spcAft>
                <a:spcPts val="0"/>
              </a:spcAft>
              <a:buSzPts val="1200"/>
              <a:buFont typeface="Overpass"/>
              <a:buChar char="●"/>
            </a:pPr>
            <a:r>
              <a:rPr lang="en" sz="1200">
                <a:latin typeface="Overpass"/>
                <a:ea typeface="Overpass"/>
                <a:cs typeface="Overpass"/>
                <a:sym typeface="Overpass"/>
              </a:rPr>
              <a:t>C Library</a:t>
            </a:r>
            <a:endParaRPr sz="1200">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Core </a:t>
            </a:r>
            <a:r>
              <a:rPr lang="en" sz="1200">
                <a:latin typeface="Overpass"/>
                <a:ea typeface="Overpass"/>
                <a:cs typeface="Overpass"/>
                <a:sym typeface="Overpass"/>
              </a:rPr>
              <a:t>Utilities</a:t>
            </a:r>
            <a:endParaRPr sz="1200">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Size</a:t>
            </a:r>
            <a:endParaRPr sz="1200">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Life Cycle</a:t>
            </a:r>
            <a:endParaRPr sz="1200">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Compatibility</a:t>
            </a:r>
            <a:endParaRPr sz="1200">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Troubleshooting</a:t>
            </a:r>
            <a:endParaRPr sz="1200">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Technical Support</a:t>
            </a:r>
            <a:endParaRPr sz="1200">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ISV Support</a:t>
            </a:r>
            <a:endParaRPr sz="1200">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Distributability</a:t>
            </a:r>
            <a:endParaRPr sz="1200">
              <a:latin typeface="Overpass"/>
              <a:ea typeface="Overpass"/>
              <a:cs typeface="Overpass"/>
              <a:sym typeface="Overpass"/>
            </a:endParaRPr>
          </a:p>
        </p:txBody>
      </p:sp>
      <p:sp>
        <p:nvSpPr>
          <p:cNvPr id="447" name="Google Shape;447;p66"/>
          <p:cNvSpPr txBox="1"/>
          <p:nvPr>
            <p:ph idx="1" type="body"/>
          </p:nvPr>
        </p:nvSpPr>
        <p:spPr>
          <a:xfrm>
            <a:off x="3561600" y="1625925"/>
            <a:ext cx="2020800" cy="264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Overpass"/>
                <a:ea typeface="Overpass"/>
                <a:cs typeface="Overpass"/>
                <a:sym typeface="Overpass"/>
              </a:rPr>
              <a:t>Security</a:t>
            </a:r>
            <a:endParaRPr>
              <a:latin typeface="Overpass"/>
              <a:ea typeface="Overpass"/>
              <a:cs typeface="Overpass"/>
              <a:sym typeface="Overpass"/>
            </a:endParaRPr>
          </a:p>
          <a:p>
            <a:pPr indent="-304800" lvl="0" marL="457200" rtl="0" algn="l">
              <a:spcBef>
                <a:spcPts val="600"/>
              </a:spcBef>
              <a:spcAft>
                <a:spcPts val="0"/>
              </a:spcAft>
              <a:buSzPts val="1200"/>
              <a:buFont typeface="Overpass"/>
              <a:buChar char="●"/>
            </a:pPr>
            <a:r>
              <a:rPr lang="en" sz="1200">
                <a:latin typeface="Overpass"/>
                <a:ea typeface="Overpass"/>
                <a:cs typeface="Overpass"/>
                <a:sym typeface="Overpass"/>
              </a:rPr>
              <a:t>Updates</a:t>
            </a:r>
            <a:endParaRPr sz="1200">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Tracking</a:t>
            </a:r>
            <a:endParaRPr sz="1200">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Security Response Team</a:t>
            </a:r>
            <a:endParaRPr sz="1200">
              <a:latin typeface="Overpass"/>
              <a:ea typeface="Overpass"/>
              <a:cs typeface="Overpass"/>
              <a:sym typeface="Overpass"/>
            </a:endParaRPr>
          </a:p>
        </p:txBody>
      </p:sp>
      <p:sp>
        <p:nvSpPr>
          <p:cNvPr id="448" name="Google Shape;448;p66"/>
          <p:cNvSpPr txBox="1"/>
          <p:nvPr>
            <p:ph idx="1" type="body"/>
          </p:nvPr>
        </p:nvSpPr>
        <p:spPr>
          <a:xfrm>
            <a:off x="6472100" y="1625925"/>
            <a:ext cx="2020800" cy="264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Overpass"/>
                <a:ea typeface="Overpass"/>
                <a:cs typeface="Overpass"/>
                <a:sym typeface="Overpass"/>
              </a:rPr>
              <a:t>Performance</a:t>
            </a:r>
            <a:endParaRPr>
              <a:latin typeface="Overpass"/>
              <a:ea typeface="Overpass"/>
              <a:cs typeface="Overpass"/>
              <a:sym typeface="Overpass"/>
            </a:endParaRPr>
          </a:p>
          <a:p>
            <a:pPr indent="-304800" lvl="0" marL="457200" rtl="0" algn="l">
              <a:spcBef>
                <a:spcPts val="600"/>
              </a:spcBef>
              <a:spcAft>
                <a:spcPts val="0"/>
              </a:spcAft>
              <a:buSzPts val="1200"/>
              <a:buFont typeface="Overpass"/>
              <a:buChar char="●"/>
            </a:pPr>
            <a:r>
              <a:rPr lang="en" sz="1200">
                <a:latin typeface="Overpass"/>
                <a:ea typeface="Overpass"/>
                <a:cs typeface="Overpass"/>
                <a:sym typeface="Overpass"/>
              </a:rPr>
              <a:t>Automated</a:t>
            </a:r>
            <a:endParaRPr sz="1200">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Performance Engineering</a:t>
            </a:r>
            <a:endParaRPr sz="1200">
              <a:latin typeface="Overpass"/>
              <a:ea typeface="Overpass"/>
              <a:cs typeface="Overpass"/>
              <a:sym typeface="Overpas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6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4" name="Google Shape;454;p6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IT WORKS ON MY LAPTOP, BUT...</a:t>
            </a:r>
            <a:endParaRPr>
              <a:latin typeface="Overpass"/>
              <a:ea typeface="Overpass"/>
              <a:cs typeface="Overpass"/>
              <a:sym typeface="Overpass"/>
            </a:endParaRPr>
          </a:p>
        </p:txBody>
      </p:sp>
      <p:sp>
        <p:nvSpPr>
          <p:cNvPr id="455" name="Google Shape;455;p67"/>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What about performance?</a:t>
            </a:r>
            <a:endParaRPr>
              <a:latin typeface="Overpass"/>
              <a:ea typeface="Overpass"/>
              <a:cs typeface="Overpass"/>
              <a:sym typeface="Overpass"/>
            </a:endParaRPr>
          </a:p>
        </p:txBody>
      </p:sp>
      <p:grpSp>
        <p:nvGrpSpPr>
          <p:cNvPr id="456" name="Google Shape;456;p67"/>
          <p:cNvGrpSpPr/>
          <p:nvPr/>
        </p:nvGrpSpPr>
        <p:grpSpPr>
          <a:xfrm>
            <a:off x="4844453" y="1728602"/>
            <a:ext cx="1735500" cy="1635900"/>
            <a:chOff x="931078" y="1347602"/>
            <a:chExt cx="1735500" cy="1635900"/>
          </a:xfrm>
        </p:grpSpPr>
        <p:sp>
          <p:nvSpPr>
            <p:cNvPr id="457" name="Google Shape;457;p67"/>
            <p:cNvSpPr/>
            <p:nvPr/>
          </p:nvSpPr>
          <p:spPr>
            <a:xfrm>
              <a:off x="931078" y="1347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458" name="Google Shape;458;p67"/>
            <p:cNvSpPr/>
            <p:nvPr/>
          </p:nvSpPr>
          <p:spPr>
            <a:xfrm>
              <a:off x="1062224" y="2490119"/>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GENERIC CONTAINER IMAGE</a:t>
              </a:r>
              <a:endParaRPr sz="1000">
                <a:latin typeface="Overpass"/>
                <a:ea typeface="Overpass"/>
                <a:cs typeface="Overpass"/>
                <a:sym typeface="Overpass"/>
              </a:endParaRPr>
            </a:p>
          </p:txBody>
        </p:sp>
        <p:sp>
          <p:nvSpPr>
            <p:cNvPr id="459" name="Google Shape;459;p67"/>
            <p:cNvSpPr/>
            <p:nvPr/>
          </p:nvSpPr>
          <p:spPr>
            <a:xfrm>
              <a:off x="1062224" y="2060895"/>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460" name="Google Shape;460;p67"/>
            <p:cNvSpPr/>
            <p:nvPr/>
          </p:nvSpPr>
          <p:spPr>
            <a:xfrm>
              <a:off x="1062224" y="1631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grpSp>
        <p:nvGrpSpPr>
          <p:cNvPr id="461" name="Google Shape;461;p67"/>
          <p:cNvGrpSpPr/>
          <p:nvPr/>
        </p:nvGrpSpPr>
        <p:grpSpPr>
          <a:xfrm>
            <a:off x="4817618" y="1701758"/>
            <a:ext cx="2479200" cy="2337000"/>
            <a:chOff x="230404" y="1094074"/>
            <a:chExt cx="2479200" cy="2337000"/>
          </a:xfrm>
        </p:grpSpPr>
        <p:sp>
          <p:nvSpPr>
            <p:cNvPr id="462" name="Google Shape;462;p67"/>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463" name="Google Shape;463;p67"/>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PRODUCTION</a:t>
              </a:r>
              <a:endParaRPr>
                <a:latin typeface="Overpass"/>
                <a:ea typeface="Overpass"/>
                <a:cs typeface="Overpass"/>
                <a:sym typeface="Overpass"/>
              </a:endParaRPr>
            </a:p>
          </p:txBody>
        </p:sp>
      </p:grpSp>
      <p:grpSp>
        <p:nvGrpSpPr>
          <p:cNvPr id="464" name="Google Shape;464;p67"/>
          <p:cNvGrpSpPr/>
          <p:nvPr/>
        </p:nvGrpSpPr>
        <p:grpSpPr>
          <a:xfrm>
            <a:off x="853478" y="1728602"/>
            <a:ext cx="1735500" cy="1635900"/>
            <a:chOff x="931078" y="1347602"/>
            <a:chExt cx="1735500" cy="1635900"/>
          </a:xfrm>
        </p:grpSpPr>
        <p:sp>
          <p:nvSpPr>
            <p:cNvPr id="465" name="Google Shape;465;p67"/>
            <p:cNvSpPr/>
            <p:nvPr/>
          </p:nvSpPr>
          <p:spPr>
            <a:xfrm>
              <a:off x="931078" y="1347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466" name="Google Shape;466;p67"/>
            <p:cNvSpPr/>
            <p:nvPr/>
          </p:nvSpPr>
          <p:spPr>
            <a:xfrm>
              <a:off x="1062224" y="2490119"/>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GENERIC CONTAINER IMAGE</a:t>
              </a:r>
              <a:endParaRPr sz="1000">
                <a:latin typeface="Overpass"/>
                <a:ea typeface="Overpass"/>
                <a:cs typeface="Overpass"/>
                <a:sym typeface="Overpass"/>
              </a:endParaRPr>
            </a:p>
          </p:txBody>
        </p:sp>
        <p:sp>
          <p:nvSpPr>
            <p:cNvPr id="467" name="Google Shape;467;p67"/>
            <p:cNvSpPr/>
            <p:nvPr/>
          </p:nvSpPr>
          <p:spPr>
            <a:xfrm>
              <a:off x="1062224" y="2060895"/>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468" name="Google Shape;468;p67"/>
            <p:cNvSpPr/>
            <p:nvPr/>
          </p:nvSpPr>
          <p:spPr>
            <a:xfrm>
              <a:off x="1062224" y="1631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grpSp>
        <p:nvGrpSpPr>
          <p:cNvPr id="469" name="Google Shape;469;p67"/>
          <p:cNvGrpSpPr/>
          <p:nvPr/>
        </p:nvGrpSpPr>
        <p:grpSpPr>
          <a:xfrm>
            <a:off x="826643" y="1701758"/>
            <a:ext cx="2479200" cy="2337000"/>
            <a:chOff x="230404" y="1094074"/>
            <a:chExt cx="2479200" cy="2337000"/>
          </a:xfrm>
        </p:grpSpPr>
        <p:sp>
          <p:nvSpPr>
            <p:cNvPr id="470" name="Google Shape;470;p67"/>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471" name="Google Shape;471;p67"/>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LAPTOP</a:t>
              </a:r>
              <a:endParaRPr>
                <a:latin typeface="Overpass"/>
                <a:ea typeface="Overpass"/>
                <a:cs typeface="Overpass"/>
                <a:sym typeface="Overpass"/>
              </a:endParaRPr>
            </a:p>
          </p:txBody>
        </p:sp>
      </p:grpSp>
      <p:sp>
        <p:nvSpPr>
          <p:cNvPr id="472" name="Google Shape;472;p67"/>
          <p:cNvSpPr txBox="1"/>
          <p:nvPr/>
        </p:nvSpPr>
        <p:spPr>
          <a:xfrm>
            <a:off x="834875" y="4181900"/>
            <a:ext cx="24792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Works on my laptop</a:t>
            </a:r>
            <a:endParaRPr>
              <a:latin typeface="Overpass"/>
              <a:ea typeface="Overpass"/>
              <a:cs typeface="Overpass"/>
              <a:sym typeface="Overpass"/>
            </a:endParaRPr>
          </a:p>
        </p:txBody>
      </p:sp>
      <p:sp>
        <p:nvSpPr>
          <p:cNvPr id="473" name="Google Shape;473;p67"/>
          <p:cNvSpPr txBox="1"/>
          <p:nvPr/>
        </p:nvSpPr>
        <p:spPr>
          <a:xfrm>
            <a:off x="4844450" y="4183550"/>
            <a:ext cx="24792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But, what about at 1M transactions per second</a:t>
            </a:r>
            <a:endParaRPr>
              <a:latin typeface="Overpass"/>
              <a:ea typeface="Overpass"/>
              <a:cs typeface="Overpass"/>
              <a:sym typeface="Overpass"/>
            </a:endParaRPr>
          </a:p>
        </p:txBody>
      </p:sp>
      <p:sp>
        <p:nvSpPr>
          <p:cNvPr id="474" name="Google Shape;474;p67"/>
          <p:cNvSpPr txBox="1"/>
          <p:nvPr/>
        </p:nvSpPr>
        <p:spPr>
          <a:xfrm>
            <a:off x="7639988" y="2506000"/>
            <a:ext cx="902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1M TPS</a:t>
            </a:r>
            <a:endParaRPr>
              <a:latin typeface="Overpass"/>
              <a:ea typeface="Overpass"/>
              <a:cs typeface="Overpass"/>
              <a:sym typeface="Overpass"/>
            </a:endParaRPr>
          </a:p>
        </p:txBody>
      </p:sp>
      <p:cxnSp>
        <p:nvCxnSpPr>
          <p:cNvPr id="475" name="Google Shape;475;p67"/>
          <p:cNvCxnSpPr>
            <a:stCxn id="457" idx="0"/>
            <a:endCxn id="476" idx="0"/>
          </p:cNvCxnSpPr>
          <p:nvPr/>
        </p:nvCxnSpPr>
        <p:spPr>
          <a:xfrm flipH="1" rot="-5400000">
            <a:off x="6901253" y="539552"/>
            <a:ext cx="600" cy="2378700"/>
          </a:xfrm>
          <a:prstGeom prst="curvedConnector3">
            <a:avLst>
              <a:gd fmla="val -76525264" name="adj1"/>
            </a:avLst>
          </a:prstGeom>
          <a:noFill/>
          <a:ln cap="flat" cmpd="sng" w="9525">
            <a:solidFill>
              <a:schemeClr val="dk2"/>
            </a:solidFill>
            <a:prstDash val="solid"/>
            <a:round/>
            <a:headEnd len="med" w="med" type="triangle"/>
            <a:tailEnd len="med" w="med" type="none"/>
          </a:ln>
        </p:spPr>
      </p:cxnSp>
      <p:pic>
        <p:nvPicPr>
          <p:cNvPr id="476" name="Google Shape;476;p67"/>
          <p:cNvPicPr preferRelativeResize="0"/>
          <p:nvPr/>
        </p:nvPicPr>
        <p:blipFill>
          <a:blip r:embed="rId3">
            <a:alphaModFix/>
          </a:blip>
          <a:stretch>
            <a:fillRect/>
          </a:stretch>
        </p:blipFill>
        <p:spPr>
          <a:xfrm>
            <a:off x="7601750" y="1728603"/>
            <a:ext cx="978575" cy="7187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2" name="Google Shape;482;p6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IT WORKS ON MY LAPTOP, BUT...</a:t>
            </a:r>
            <a:endParaRPr>
              <a:latin typeface="Overpass"/>
              <a:ea typeface="Overpass"/>
              <a:cs typeface="Overpass"/>
              <a:sym typeface="Overpass"/>
            </a:endParaRPr>
          </a:p>
        </p:txBody>
      </p:sp>
      <p:sp>
        <p:nvSpPr>
          <p:cNvPr id="483" name="Google Shape;483;p68"/>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What about security?</a:t>
            </a:r>
            <a:endParaRPr>
              <a:latin typeface="Overpass"/>
              <a:ea typeface="Overpass"/>
              <a:cs typeface="Overpass"/>
              <a:sym typeface="Overpass"/>
            </a:endParaRPr>
          </a:p>
        </p:txBody>
      </p:sp>
      <p:grpSp>
        <p:nvGrpSpPr>
          <p:cNvPr id="484" name="Google Shape;484;p68"/>
          <p:cNvGrpSpPr/>
          <p:nvPr/>
        </p:nvGrpSpPr>
        <p:grpSpPr>
          <a:xfrm>
            <a:off x="4844453" y="1728602"/>
            <a:ext cx="1735500" cy="1635900"/>
            <a:chOff x="931078" y="1347602"/>
            <a:chExt cx="1735500" cy="1635900"/>
          </a:xfrm>
        </p:grpSpPr>
        <p:sp>
          <p:nvSpPr>
            <p:cNvPr id="485" name="Google Shape;485;p68"/>
            <p:cNvSpPr/>
            <p:nvPr/>
          </p:nvSpPr>
          <p:spPr>
            <a:xfrm>
              <a:off x="931078" y="1347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486" name="Google Shape;486;p68"/>
            <p:cNvSpPr/>
            <p:nvPr/>
          </p:nvSpPr>
          <p:spPr>
            <a:xfrm>
              <a:off x="1062224" y="2490119"/>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GENERIC CONTAINER IMAGE</a:t>
              </a:r>
              <a:endParaRPr sz="1000">
                <a:latin typeface="Overpass"/>
                <a:ea typeface="Overpass"/>
                <a:cs typeface="Overpass"/>
                <a:sym typeface="Overpass"/>
              </a:endParaRPr>
            </a:p>
          </p:txBody>
        </p:sp>
        <p:sp>
          <p:nvSpPr>
            <p:cNvPr id="487" name="Google Shape;487;p68"/>
            <p:cNvSpPr/>
            <p:nvPr/>
          </p:nvSpPr>
          <p:spPr>
            <a:xfrm>
              <a:off x="1062224" y="2060895"/>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488" name="Google Shape;488;p68"/>
            <p:cNvSpPr/>
            <p:nvPr/>
          </p:nvSpPr>
          <p:spPr>
            <a:xfrm>
              <a:off x="1062224" y="1631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grpSp>
        <p:nvGrpSpPr>
          <p:cNvPr id="489" name="Google Shape;489;p68"/>
          <p:cNvGrpSpPr/>
          <p:nvPr/>
        </p:nvGrpSpPr>
        <p:grpSpPr>
          <a:xfrm>
            <a:off x="4817618" y="1701758"/>
            <a:ext cx="2479200" cy="2337000"/>
            <a:chOff x="230404" y="1094074"/>
            <a:chExt cx="2479200" cy="2337000"/>
          </a:xfrm>
        </p:grpSpPr>
        <p:sp>
          <p:nvSpPr>
            <p:cNvPr id="490" name="Google Shape;490;p68"/>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491" name="Google Shape;491;p68"/>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PRODUCTION</a:t>
              </a:r>
              <a:endParaRPr>
                <a:latin typeface="Overpass"/>
                <a:ea typeface="Overpass"/>
                <a:cs typeface="Overpass"/>
                <a:sym typeface="Overpass"/>
              </a:endParaRPr>
            </a:p>
          </p:txBody>
        </p:sp>
      </p:grpSp>
      <p:grpSp>
        <p:nvGrpSpPr>
          <p:cNvPr id="492" name="Google Shape;492;p68"/>
          <p:cNvGrpSpPr/>
          <p:nvPr/>
        </p:nvGrpSpPr>
        <p:grpSpPr>
          <a:xfrm>
            <a:off x="853478" y="1728602"/>
            <a:ext cx="1735500" cy="1635900"/>
            <a:chOff x="931078" y="1347602"/>
            <a:chExt cx="1735500" cy="1635900"/>
          </a:xfrm>
        </p:grpSpPr>
        <p:sp>
          <p:nvSpPr>
            <p:cNvPr id="493" name="Google Shape;493;p68"/>
            <p:cNvSpPr/>
            <p:nvPr/>
          </p:nvSpPr>
          <p:spPr>
            <a:xfrm>
              <a:off x="931078" y="1347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494" name="Google Shape;494;p68"/>
            <p:cNvSpPr/>
            <p:nvPr/>
          </p:nvSpPr>
          <p:spPr>
            <a:xfrm>
              <a:off x="1062224" y="2490119"/>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GENERIC CONTAINER IMAGE</a:t>
              </a:r>
              <a:endParaRPr sz="1000">
                <a:latin typeface="Overpass"/>
                <a:ea typeface="Overpass"/>
                <a:cs typeface="Overpass"/>
                <a:sym typeface="Overpass"/>
              </a:endParaRPr>
            </a:p>
          </p:txBody>
        </p:sp>
        <p:sp>
          <p:nvSpPr>
            <p:cNvPr id="495" name="Google Shape;495;p68"/>
            <p:cNvSpPr/>
            <p:nvPr/>
          </p:nvSpPr>
          <p:spPr>
            <a:xfrm>
              <a:off x="1062224" y="2060895"/>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496" name="Google Shape;496;p68"/>
            <p:cNvSpPr/>
            <p:nvPr/>
          </p:nvSpPr>
          <p:spPr>
            <a:xfrm>
              <a:off x="1062224" y="1631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grpSp>
        <p:nvGrpSpPr>
          <p:cNvPr id="497" name="Google Shape;497;p68"/>
          <p:cNvGrpSpPr/>
          <p:nvPr/>
        </p:nvGrpSpPr>
        <p:grpSpPr>
          <a:xfrm>
            <a:off x="826643" y="1701758"/>
            <a:ext cx="2479200" cy="2337000"/>
            <a:chOff x="230404" y="1094074"/>
            <a:chExt cx="2479200" cy="2337000"/>
          </a:xfrm>
        </p:grpSpPr>
        <p:sp>
          <p:nvSpPr>
            <p:cNvPr id="498" name="Google Shape;498;p68"/>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499" name="Google Shape;499;p68"/>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LAPTOP</a:t>
              </a:r>
              <a:endParaRPr>
                <a:latin typeface="Overpass"/>
                <a:ea typeface="Overpass"/>
                <a:cs typeface="Overpass"/>
                <a:sym typeface="Overpass"/>
              </a:endParaRPr>
            </a:p>
          </p:txBody>
        </p:sp>
      </p:grpSp>
      <p:sp>
        <p:nvSpPr>
          <p:cNvPr id="500" name="Google Shape;500;p68"/>
          <p:cNvSpPr txBox="1"/>
          <p:nvPr/>
        </p:nvSpPr>
        <p:spPr>
          <a:xfrm>
            <a:off x="834875" y="4181900"/>
            <a:ext cx="24792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Works on my laptop</a:t>
            </a:r>
            <a:endParaRPr>
              <a:latin typeface="Overpass"/>
              <a:ea typeface="Overpass"/>
              <a:cs typeface="Overpass"/>
              <a:sym typeface="Overpass"/>
            </a:endParaRPr>
          </a:p>
        </p:txBody>
      </p:sp>
      <p:sp>
        <p:nvSpPr>
          <p:cNvPr id="501" name="Google Shape;501;p68"/>
          <p:cNvSpPr txBox="1"/>
          <p:nvPr/>
        </p:nvSpPr>
        <p:spPr>
          <a:xfrm>
            <a:off x="4844450" y="4259750"/>
            <a:ext cx="24792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What about hackers?</a:t>
            </a:r>
            <a:endParaRPr>
              <a:latin typeface="Overpass"/>
              <a:ea typeface="Overpass"/>
              <a:cs typeface="Overpass"/>
              <a:sym typeface="Overpass"/>
            </a:endParaRPr>
          </a:p>
        </p:txBody>
      </p:sp>
      <p:cxnSp>
        <p:nvCxnSpPr>
          <p:cNvPr id="502" name="Google Shape;502;p68"/>
          <p:cNvCxnSpPr>
            <a:stCxn id="485" idx="0"/>
            <a:endCxn id="503" idx="0"/>
          </p:cNvCxnSpPr>
          <p:nvPr/>
        </p:nvCxnSpPr>
        <p:spPr>
          <a:xfrm flipH="1" rot="-5400000">
            <a:off x="6906053" y="534752"/>
            <a:ext cx="2100" cy="2389800"/>
          </a:xfrm>
          <a:prstGeom prst="curvedConnector3">
            <a:avLst>
              <a:gd fmla="val -20300075" name="adj1"/>
            </a:avLst>
          </a:prstGeom>
          <a:noFill/>
          <a:ln cap="flat" cmpd="sng" w="9525">
            <a:solidFill>
              <a:schemeClr val="dk2"/>
            </a:solidFill>
            <a:prstDash val="solid"/>
            <a:round/>
            <a:headEnd len="med" w="med" type="triangle"/>
            <a:tailEnd len="med" w="med" type="none"/>
          </a:ln>
        </p:spPr>
      </p:cxnSp>
      <p:pic>
        <p:nvPicPr>
          <p:cNvPr id="503" name="Google Shape;503;p68"/>
          <p:cNvPicPr preferRelativeResize="0"/>
          <p:nvPr/>
        </p:nvPicPr>
        <p:blipFill>
          <a:blip r:embed="rId3">
            <a:alphaModFix/>
          </a:blip>
          <a:stretch>
            <a:fillRect/>
          </a:stretch>
        </p:blipFill>
        <p:spPr>
          <a:xfrm>
            <a:off x="7612674" y="1730699"/>
            <a:ext cx="978575" cy="139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6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9" name="Google Shape;509;p6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ISVs NEED TO DISTRIBUTE ANYWHERE</a:t>
            </a:r>
            <a:endParaRPr>
              <a:latin typeface="Overpass"/>
              <a:ea typeface="Overpass"/>
              <a:cs typeface="Overpass"/>
              <a:sym typeface="Overpass"/>
            </a:endParaRPr>
          </a:p>
        </p:txBody>
      </p:sp>
      <p:sp>
        <p:nvSpPr>
          <p:cNvPr id="510" name="Google Shape;510;p69"/>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Meet your customers where they are, joint Red Hat customers, or not...</a:t>
            </a:r>
            <a:endParaRPr>
              <a:latin typeface="Overpass"/>
              <a:ea typeface="Overpass"/>
              <a:cs typeface="Overpass"/>
              <a:sym typeface="Overpass"/>
            </a:endParaRPr>
          </a:p>
        </p:txBody>
      </p:sp>
      <p:grpSp>
        <p:nvGrpSpPr>
          <p:cNvPr id="511" name="Google Shape;511;p69"/>
          <p:cNvGrpSpPr/>
          <p:nvPr/>
        </p:nvGrpSpPr>
        <p:grpSpPr>
          <a:xfrm>
            <a:off x="3704250" y="1753800"/>
            <a:ext cx="1735500" cy="1635900"/>
            <a:chOff x="3552428" y="2012277"/>
            <a:chExt cx="1735500" cy="1635900"/>
          </a:xfrm>
        </p:grpSpPr>
        <p:sp>
          <p:nvSpPr>
            <p:cNvPr id="512" name="Google Shape;512;p69"/>
            <p:cNvSpPr/>
            <p:nvPr/>
          </p:nvSpPr>
          <p:spPr>
            <a:xfrm>
              <a:off x="3552428" y="2012277"/>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513" name="Google Shape;513;p69"/>
            <p:cNvSpPr/>
            <p:nvPr/>
          </p:nvSpPr>
          <p:spPr>
            <a:xfrm>
              <a:off x="3676478" y="3154794"/>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OS</a:t>
              </a:r>
              <a:endParaRPr b="1" sz="10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(USER SPACE) </a:t>
              </a:r>
              <a:endParaRPr b="1" sz="1000">
                <a:latin typeface="Overpass"/>
                <a:ea typeface="Overpass"/>
                <a:cs typeface="Overpass"/>
                <a:sym typeface="Overpass"/>
              </a:endParaRPr>
            </a:p>
          </p:txBody>
        </p:sp>
        <p:sp>
          <p:nvSpPr>
            <p:cNvPr id="514" name="Google Shape;514;p69"/>
            <p:cNvSpPr/>
            <p:nvPr/>
          </p:nvSpPr>
          <p:spPr>
            <a:xfrm>
              <a:off x="3676478" y="2725570"/>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515" name="Google Shape;515;p69"/>
            <p:cNvSpPr/>
            <p:nvPr/>
          </p:nvSpPr>
          <p:spPr>
            <a:xfrm>
              <a:off x="3676478" y="2296346"/>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 ISV </a:t>
              </a: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grpSp>
        <p:nvGrpSpPr>
          <p:cNvPr id="516" name="Google Shape;516;p69"/>
          <p:cNvGrpSpPr/>
          <p:nvPr/>
        </p:nvGrpSpPr>
        <p:grpSpPr>
          <a:xfrm>
            <a:off x="645400" y="3086150"/>
            <a:ext cx="1139100" cy="1336588"/>
            <a:chOff x="489400" y="3116575"/>
            <a:chExt cx="1139100" cy="1336588"/>
          </a:xfrm>
        </p:grpSpPr>
        <p:pic>
          <p:nvPicPr>
            <p:cNvPr id="517" name="Google Shape;517;p69"/>
            <p:cNvPicPr preferRelativeResize="0"/>
            <p:nvPr/>
          </p:nvPicPr>
          <p:blipFill>
            <a:blip r:embed="rId3">
              <a:alphaModFix/>
            </a:blip>
            <a:stretch>
              <a:fillRect/>
            </a:stretch>
          </p:blipFill>
          <p:spPr>
            <a:xfrm>
              <a:off x="527350" y="3116575"/>
              <a:ext cx="1063200" cy="1063200"/>
            </a:xfrm>
            <a:prstGeom prst="rect">
              <a:avLst/>
            </a:prstGeom>
            <a:noFill/>
            <a:ln>
              <a:noFill/>
            </a:ln>
          </p:spPr>
        </p:pic>
        <p:sp>
          <p:nvSpPr>
            <p:cNvPr id="518" name="Google Shape;518;p69"/>
            <p:cNvSpPr txBox="1"/>
            <p:nvPr/>
          </p:nvSpPr>
          <p:spPr>
            <a:xfrm>
              <a:off x="489400" y="4156463"/>
              <a:ext cx="11391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Joint Red Hat Customer</a:t>
              </a:r>
              <a:endParaRPr sz="1000">
                <a:latin typeface="Overpass"/>
                <a:ea typeface="Overpass"/>
                <a:cs typeface="Overpass"/>
                <a:sym typeface="Overpass"/>
              </a:endParaRPr>
            </a:p>
          </p:txBody>
        </p:sp>
      </p:grpSp>
      <p:cxnSp>
        <p:nvCxnSpPr>
          <p:cNvPr id="519" name="Google Shape;519;p69"/>
          <p:cNvCxnSpPr>
            <a:stCxn id="520" idx="3"/>
            <a:endCxn id="512" idx="1"/>
          </p:cNvCxnSpPr>
          <p:nvPr/>
        </p:nvCxnSpPr>
        <p:spPr>
          <a:xfrm>
            <a:off x="1746550" y="2067775"/>
            <a:ext cx="1957800" cy="504000"/>
          </a:xfrm>
          <a:prstGeom prst="straightConnector1">
            <a:avLst/>
          </a:prstGeom>
          <a:noFill/>
          <a:ln cap="flat" cmpd="sng" w="9525">
            <a:solidFill>
              <a:schemeClr val="dk2"/>
            </a:solidFill>
            <a:prstDash val="dash"/>
            <a:round/>
            <a:headEnd len="med" w="med" type="triangle"/>
            <a:tailEnd len="med" w="med" type="none"/>
          </a:ln>
        </p:spPr>
      </p:cxnSp>
      <p:grpSp>
        <p:nvGrpSpPr>
          <p:cNvPr id="521" name="Google Shape;521;p69"/>
          <p:cNvGrpSpPr/>
          <p:nvPr/>
        </p:nvGrpSpPr>
        <p:grpSpPr>
          <a:xfrm>
            <a:off x="7395175" y="3021000"/>
            <a:ext cx="1139100" cy="1359900"/>
            <a:chOff x="6256075" y="3538375"/>
            <a:chExt cx="1139100" cy="1359900"/>
          </a:xfrm>
        </p:grpSpPr>
        <p:pic>
          <p:nvPicPr>
            <p:cNvPr id="522" name="Google Shape;522;p69"/>
            <p:cNvPicPr preferRelativeResize="0"/>
            <p:nvPr/>
          </p:nvPicPr>
          <p:blipFill>
            <a:blip r:embed="rId4">
              <a:alphaModFix/>
            </a:blip>
            <a:stretch>
              <a:fillRect/>
            </a:stretch>
          </p:blipFill>
          <p:spPr>
            <a:xfrm>
              <a:off x="6294025" y="3538375"/>
              <a:ext cx="1063200" cy="1063200"/>
            </a:xfrm>
            <a:prstGeom prst="rect">
              <a:avLst/>
            </a:prstGeom>
            <a:noFill/>
            <a:ln>
              <a:noFill/>
            </a:ln>
          </p:spPr>
        </p:pic>
        <p:sp>
          <p:nvSpPr>
            <p:cNvPr id="523" name="Google Shape;523;p69"/>
            <p:cNvSpPr txBox="1"/>
            <p:nvPr/>
          </p:nvSpPr>
          <p:spPr>
            <a:xfrm>
              <a:off x="6256075" y="4601575"/>
              <a:ext cx="11391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Only ISV Customer</a:t>
              </a:r>
              <a:endParaRPr sz="1000">
                <a:latin typeface="Overpass"/>
                <a:ea typeface="Overpass"/>
                <a:cs typeface="Overpass"/>
                <a:sym typeface="Overpass"/>
              </a:endParaRPr>
            </a:p>
          </p:txBody>
        </p:sp>
      </p:grpSp>
      <p:grpSp>
        <p:nvGrpSpPr>
          <p:cNvPr id="524" name="Google Shape;524;p69"/>
          <p:cNvGrpSpPr/>
          <p:nvPr/>
        </p:nvGrpSpPr>
        <p:grpSpPr>
          <a:xfrm>
            <a:off x="645400" y="1536175"/>
            <a:ext cx="1139100" cy="1359900"/>
            <a:chOff x="645400" y="1536175"/>
            <a:chExt cx="1139100" cy="1359900"/>
          </a:xfrm>
        </p:grpSpPr>
        <p:pic>
          <p:nvPicPr>
            <p:cNvPr id="520" name="Google Shape;520;p69"/>
            <p:cNvPicPr preferRelativeResize="0"/>
            <p:nvPr/>
          </p:nvPicPr>
          <p:blipFill>
            <a:blip r:embed="rId4">
              <a:alphaModFix/>
            </a:blip>
            <a:stretch>
              <a:fillRect/>
            </a:stretch>
          </p:blipFill>
          <p:spPr>
            <a:xfrm>
              <a:off x="683350" y="1536175"/>
              <a:ext cx="1063200" cy="1063200"/>
            </a:xfrm>
            <a:prstGeom prst="rect">
              <a:avLst/>
            </a:prstGeom>
            <a:noFill/>
            <a:ln>
              <a:noFill/>
            </a:ln>
          </p:spPr>
        </p:pic>
        <p:sp>
          <p:nvSpPr>
            <p:cNvPr id="525" name="Google Shape;525;p69"/>
            <p:cNvSpPr txBox="1"/>
            <p:nvPr/>
          </p:nvSpPr>
          <p:spPr>
            <a:xfrm>
              <a:off x="645400" y="2599375"/>
              <a:ext cx="11391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Joint Red Hat Customer</a:t>
              </a:r>
              <a:endParaRPr sz="1000">
                <a:latin typeface="Overpass"/>
                <a:ea typeface="Overpass"/>
                <a:cs typeface="Overpass"/>
                <a:sym typeface="Overpass"/>
              </a:endParaRPr>
            </a:p>
          </p:txBody>
        </p:sp>
      </p:grpSp>
      <p:grpSp>
        <p:nvGrpSpPr>
          <p:cNvPr id="526" name="Google Shape;526;p69"/>
          <p:cNvGrpSpPr/>
          <p:nvPr/>
        </p:nvGrpSpPr>
        <p:grpSpPr>
          <a:xfrm>
            <a:off x="7395175" y="1258575"/>
            <a:ext cx="1139100" cy="1359900"/>
            <a:chOff x="7928200" y="2896075"/>
            <a:chExt cx="1139100" cy="1359900"/>
          </a:xfrm>
        </p:grpSpPr>
        <p:pic>
          <p:nvPicPr>
            <p:cNvPr id="527" name="Google Shape;527;p69"/>
            <p:cNvPicPr preferRelativeResize="0"/>
            <p:nvPr/>
          </p:nvPicPr>
          <p:blipFill>
            <a:blip r:embed="rId3">
              <a:alphaModFix/>
            </a:blip>
            <a:stretch>
              <a:fillRect/>
            </a:stretch>
          </p:blipFill>
          <p:spPr>
            <a:xfrm>
              <a:off x="7966150" y="2896075"/>
              <a:ext cx="1063200" cy="1063200"/>
            </a:xfrm>
            <a:prstGeom prst="rect">
              <a:avLst/>
            </a:prstGeom>
            <a:noFill/>
            <a:ln>
              <a:noFill/>
            </a:ln>
          </p:spPr>
        </p:pic>
        <p:sp>
          <p:nvSpPr>
            <p:cNvPr id="528" name="Google Shape;528;p69"/>
            <p:cNvSpPr txBox="1"/>
            <p:nvPr/>
          </p:nvSpPr>
          <p:spPr>
            <a:xfrm>
              <a:off x="7928200" y="3959275"/>
              <a:ext cx="11391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Only ISV</a:t>
              </a:r>
              <a:r>
                <a:rPr lang="en" sz="1000">
                  <a:latin typeface="Overpass"/>
                  <a:ea typeface="Overpass"/>
                  <a:cs typeface="Overpass"/>
                  <a:sym typeface="Overpass"/>
                </a:rPr>
                <a:t> Customer</a:t>
              </a:r>
              <a:endParaRPr sz="1000">
                <a:latin typeface="Overpass"/>
                <a:ea typeface="Overpass"/>
                <a:cs typeface="Overpass"/>
                <a:sym typeface="Overpass"/>
              </a:endParaRPr>
            </a:p>
          </p:txBody>
        </p:sp>
      </p:grpSp>
      <p:cxnSp>
        <p:nvCxnSpPr>
          <p:cNvPr id="529" name="Google Shape;529;p69"/>
          <p:cNvCxnSpPr>
            <a:stCxn id="517" idx="3"/>
            <a:endCxn id="512" idx="1"/>
          </p:cNvCxnSpPr>
          <p:nvPr/>
        </p:nvCxnSpPr>
        <p:spPr>
          <a:xfrm flipH="1" rot="10800000">
            <a:off x="1746551" y="2571650"/>
            <a:ext cx="1957800" cy="1046100"/>
          </a:xfrm>
          <a:prstGeom prst="straightConnector1">
            <a:avLst/>
          </a:prstGeom>
          <a:noFill/>
          <a:ln cap="flat" cmpd="sng" w="9525">
            <a:solidFill>
              <a:schemeClr val="dk2"/>
            </a:solidFill>
            <a:prstDash val="dash"/>
            <a:round/>
            <a:headEnd len="med" w="med" type="triangle"/>
            <a:tailEnd len="med" w="med" type="none"/>
          </a:ln>
        </p:spPr>
      </p:cxnSp>
      <p:cxnSp>
        <p:nvCxnSpPr>
          <p:cNvPr id="530" name="Google Shape;530;p69"/>
          <p:cNvCxnSpPr>
            <a:stCxn id="522" idx="1"/>
            <a:endCxn id="512" idx="3"/>
          </p:cNvCxnSpPr>
          <p:nvPr/>
        </p:nvCxnSpPr>
        <p:spPr>
          <a:xfrm rot="10800000">
            <a:off x="5439625" y="2571600"/>
            <a:ext cx="1993500" cy="981000"/>
          </a:xfrm>
          <a:prstGeom prst="straightConnector1">
            <a:avLst/>
          </a:prstGeom>
          <a:noFill/>
          <a:ln cap="flat" cmpd="sng" w="9525">
            <a:solidFill>
              <a:schemeClr val="dk2"/>
            </a:solidFill>
            <a:prstDash val="dash"/>
            <a:round/>
            <a:headEnd len="med" w="med" type="triangle"/>
            <a:tailEnd len="med" w="med" type="none"/>
          </a:ln>
        </p:spPr>
      </p:cxnSp>
      <p:cxnSp>
        <p:nvCxnSpPr>
          <p:cNvPr id="531" name="Google Shape;531;p69"/>
          <p:cNvCxnSpPr>
            <a:stCxn id="527" idx="1"/>
            <a:endCxn id="512" idx="3"/>
          </p:cNvCxnSpPr>
          <p:nvPr/>
        </p:nvCxnSpPr>
        <p:spPr>
          <a:xfrm flipH="1">
            <a:off x="5439625" y="1790175"/>
            <a:ext cx="1993500" cy="781500"/>
          </a:xfrm>
          <a:prstGeom prst="straightConnector1">
            <a:avLst/>
          </a:prstGeom>
          <a:noFill/>
          <a:ln cap="flat" cmpd="sng" w="9525">
            <a:solidFill>
              <a:schemeClr val="dk2"/>
            </a:solidFill>
            <a:prstDash val="dash"/>
            <a:round/>
            <a:headEnd len="med" w="med" type="triangl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70"/>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INTRODUCING THE RED HAT UNIVERSAL BASE IMAGE</a:t>
            </a:r>
            <a:endParaRPr>
              <a:latin typeface="Overpass"/>
              <a:ea typeface="Overpass"/>
              <a:cs typeface="Overpass"/>
              <a:sym typeface="Overpas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7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2" name="Google Shape;542;p7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THE RED HAT UNIVERSAL BASE IMAGE</a:t>
            </a:r>
            <a:endParaRPr>
              <a:latin typeface="Overpass"/>
              <a:ea typeface="Overpass"/>
              <a:cs typeface="Overpass"/>
              <a:sym typeface="Overpass"/>
            </a:endParaRPr>
          </a:p>
        </p:txBody>
      </p:sp>
      <p:sp>
        <p:nvSpPr>
          <p:cNvPr id="543" name="Google Shape;543;p71"/>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The purpose is...</a:t>
            </a:r>
            <a:endParaRPr>
              <a:latin typeface="Overpass"/>
              <a:ea typeface="Overpass"/>
              <a:cs typeface="Overpass"/>
              <a:sym typeface="Overpass"/>
            </a:endParaRPr>
          </a:p>
        </p:txBody>
      </p:sp>
      <p:sp>
        <p:nvSpPr>
          <p:cNvPr id="544" name="Google Shape;544;p71"/>
          <p:cNvSpPr txBox="1"/>
          <p:nvPr>
            <p:ph idx="1" type="body"/>
          </p:nvPr>
        </p:nvSpPr>
        <p:spPr>
          <a:xfrm>
            <a:off x="826500" y="2235525"/>
            <a:ext cx="7490700" cy="2644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2400">
                <a:latin typeface="Overpass"/>
                <a:ea typeface="Overpass"/>
                <a:cs typeface="Overpass"/>
                <a:sym typeface="Overpass"/>
              </a:rPr>
              <a:t>“To be the highest quality and most flexible base container image available”</a:t>
            </a:r>
            <a:endParaRPr sz="2400">
              <a:latin typeface="Overpass"/>
              <a:ea typeface="Overpass"/>
              <a:cs typeface="Overpass"/>
              <a:sym typeface="Overpass"/>
            </a:endParaRPr>
          </a:p>
        </p:txBody>
      </p:sp>
    </p:spTree>
  </p:cSld>
  <p:clrMapOvr>
    <a:masterClrMapping/>
  </p:clrMapOvr>
</p:sld>
</file>

<file path=ppt/theme/theme1.xml><?xml version="1.0" encoding="utf-8"?>
<a:theme xmlns:a="http://schemas.openxmlformats.org/drawingml/2006/main" xmlns:r="http://schemas.openxmlformats.org/officeDocument/2006/relationships" name="Divid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losing">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